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0" r:id="rId2"/>
    <p:sldId id="321" r:id="rId3"/>
    <p:sldId id="258" r:id="rId4"/>
    <p:sldId id="323" r:id="rId5"/>
    <p:sldId id="325" r:id="rId6"/>
    <p:sldId id="327" r:id="rId7"/>
    <p:sldId id="329" r:id="rId8"/>
    <p:sldId id="331" r:id="rId9"/>
    <p:sldId id="333" r:id="rId10"/>
    <p:sldId id="335" r:id="rId11"/>
    <p:sldId id="361" r:id="rId12"/>
    <p:sldId id="339" r:id="rId13"/>
    <p:sldId id="341" r:id="rId14"/>
    <p:sldId id="343" r:id="rId15"/>
    <p:sldId id="345" r:id="rId16"/>
    <p:sldId id="260" r:id="rId17"/>
    <p:sldId id="347" r:id="rId18"/>
    <p:sldId id="349" r:id="rId19"/>
    <p:sldId id="262" r:id="rId20"/>
    <p:sldId id="351" r:id="rId21"/>
    <p:sldId id="357" r:id="rId22"/>
    <p:sldId id="364" r:id="rId23"/>
    <p:sldId id="353" r:id="rId24"/>
    <p:sldId id="355" r:id="rId25"/>
    <p:sldId id="359" r:id="rId26"/>
  </p:sldIdLst>
  <p:sldSz cx="9144000" cy="6858000" type="screen4x3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71" autoAdjust="0"/>
  </p:normalViewPr>
  <p:slideViewPr>
    <p:cSldViewPr>
      <p:cViewPr varScale="1">
        <p:scale>
          <a:sx n="66" d="100"/>
          <a:sy n="66" d="100"/>
        </p:scale>
        <p:origin x="63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C82C-48B4-4C91-B03F-31212308E368}" type="datetimeFigureOut">
              <a:rPr lang="es-PE" smtClean="0"/>
              <a:t>18/08/2018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BC8D2-8AA0-48D7-A3C2-4E1AE65EBF0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68692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C82C-48B4-4C91-B03F-31212308E368}" type="datetimeFigureOut">
              <a:rPr lang="es-PE" smtClean="0"/>
              <a:t>18/08/2018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BC8D2-8AA0-48D7-A3C2-4E1AE65EBF0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98162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C82C-48B4-4C91-B03F-31212308E368}" type="datetimeFigureOut">
              <a:rPr lang="es-PE" smtClean="0"/>
              <a:t>18/08/2018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BC8D2-8AA0-48D7-A3C2-4E1AE65EBF0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06818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C82C-48B4-4C91-B03F-31212308E368}" type="datetimeFigureOut">
              <a:rPr lang="es-PE" smtClean="0"/>
              <a:t>18/08/2018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BC8D2-8AA0-48D7-A3C2-4E1AE65EBF0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43097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C82C-48B4-4C91-B03F-31212308E368}" type="datetimeFigureOut">
              <a:rPr lang="es-PE" smtClean="0"/>
              <a:t>18/08/2018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BC8D2-8AA0-48D7-A3C2-4E1AE65EBF0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07401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C82C-48B4-4C91-B03F-31212308E368}" type="datetimeFigureOut">
              <a:rPr lang="es-PE" smtClean="0"/>
              <a:t>18/08/2018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BC8D2-8AA0-48D7-A3C2-4E1AE65EBF0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39538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C82C-48B4-4C91-B03F-31212308E368}" type="datetimeFigureOut">
              <a:rPr lang="es-PE" smtClean="0"/>
              <a:t>18/08/2018</a:t>
            </a:fld>
            <a:endParaRPr lang="es-PE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BC8D2-8AA0-48D7-A3C2-4E1AE65EBF0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53927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C82C-48B4-4C91-B03F-31212308E368}" type="datetimeFigureOut">
              <a:rPr lang="es-PE" smtClean="0"/>
              <a:t>18/08/2018</a:t>
            </a:fld>
            <a:endParaRPr lang="es-P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BC8D2-8AA0-48D7-A3C2-4E1AE65EBF0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30744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C82C-48B4-4C91-B03F-31212308E368}" type="datetimeFigureOut">
              <a:rPr lang="es-PE" smtClean="0"/>
              <a:t>18/08/2018</a:t>
            </a:fld>
            <a:endParaRPr lang="es-P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BC8D2-8AA0-48D7-A3C2-4E1AE65EBF0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49667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C82C-48B4-4C91-B03F-31212308E368}" type="datetimeFigureOut">
              <a:rPr lang="es-PE" smtClean="0"/>
              <a:t>18/08/2018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BC8D2-8AA0-48D7-A3C2-4E1AE65EBF0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111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C82C-48B4-4C91-B03F-31212308E368}" type="datetimeFigureOut">
              <a:rPr lang="es-PE" smtClean="0"/>
              <a:t>18/08/2018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BC8D2-8AA0-48D7-A3C2-4E1AE65EBF0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66419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3C82C-48B4-4C91-B03F-31212308E368}" type="datetimeFigureOut">
              <a:rPr lang="es-PE" smtClean="0"/>
              <a:t>18/08/2018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BC8D2-8AA0-48D7-A3C2-4E1AE65EBF0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5159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:\FOT HNA AG 2017\22555159_1508421695918827_3560926322634594002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" y="1844824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1817063" y="275164"/>
            <a:ext cx="629531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9600" dirty="0">
                <a:solidFill>
                  <a:schemeClr val="accent6">
                    <a:lumMod val="75000"/>
                  </a:schemeClr>
                </a:solidFill>
                <a:latin typeface="Freestyle Script" pitchFamily="66" charset="0"/>
              </a:rPr>
              <a:t>esos locos </a:t>
            </a:r>
            <a:r>
              <a:rPr lang="es-PE" sz="9600" dirty="0" smtClean="0">
                <a:solidFill>
                  <a:schemeClr val="accent6">
                    <a:lumMod val="75000"/>
                  </a:schemeClr>
                </a:solidFill>
                <a:latin typeface="Freestyle Script" pitchFamily="66" charset="0"/>
              </a:rPr>
              <a:t>bajitos…</a:t>
            </a:r>
            <a:endParaRPr lang="es-PE" sz="9600" dirty="0">
              <a:solidFill>
                <a:schemeClr val="accent6">
                  <a:lumMod val="75000"/>
                </a:schemeClr>
              </a:solidFill>
              <a:latin typeface="Freestyle Scrip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8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FOT HNA AG 2017\20526251_1441423339285330_4628164995263654873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447"/>
            <a:ext cx="9145016" cy="685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1907704" y="4608221"/>
            <a:ext cx="33478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800" b="1" i="1" dirty="0">
                <a:solidFill>
                  <a:schemeClr val="bg1"/>
                </a:solidFill>
              </a:rPr>
              <a:t>Alegre la tierra</a:t>
            </a:r>
          </a:p>
          <a:p>
            <a:r>
              <a:rPr lang="es-PE" sz="2800" b="1" i="1" dirty="0">
                <a:solidFill>
                  <a:schemeClr val="bg1"/>
                </a:solidFill>
              </a:rPr>
              <a:t>se pinta los labios</a:t>
            </a:r>
          </a:p>
          <a:p>
            <a:r>
              <a:rPr lang="es-PE" sz="2800" b="1" i="1" dirty="0">
                <a:solidFill>
                  <a:schemeClr val="bg1"/>
                </a:solidFill>
              </a:rPr>
              <a:t>y pinta el papel</a:t>
            </a:r>
          </a:p>
          <a:p>
            <a:r>
              <a:rPr lang="es-PE" sz="2800" b="1" i="1" dirty="0">
                <a:solidFill>
                  <a:schemeClr val="bg1"/>
                </a:solidFill>
              </a:rPr>
              <a:t>con sus labios rojos.</a:t>
            </a:r>
          </a:p>
          <a:p>
            <a:endParaRPr lang="es-PE" sz="28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69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FOT LEO 2018\ADRIAN Y ALONSO JUN 2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512" y="0"/>
            <a:ext cx="50434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490922" y="2276872"/>
            <a:ext cx="30243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800" b="1" i="1" dirty="0">
                <a:solidFill>
                  <a:srgbClr val="0070C0"/>
                </a:solidFill>
              </a:rPr>
              <a:t>No se queda atrás </a:t>
            </a:r>
          </a:p>
          <a:p>
            <a:r>
              <a:rPr lang="es-PE" sz="2800" b="1" i="1" dirty="0">
                <a:solidFill>
                  <a:srgbClr val="0070C0"/>
                </a:solidFill>
              </a:rPr>
              <a:t>la pálida luna</a:t>
            </a:r>
          </a:p>
          <a:p>
            <a:r>
              <a:rPr lang="es-PE" sz="2800" b="1" i="1" dirty="0">
                <a:solidFill>
                  <a:srgbClr val="0070C0"/>
                </a:solidFill>
              </a:rPr>
              <a:t>se pinta la frente</a:t>
            </a:r>
          </a:p>
          <a:p>
            <a:r>
              <a:rPr lang="es-PE" sz="2800" b="1" i="1" dirty="0">
                <a:solidFill>
                  <a:srgbClr val="0070C0"/>
                </a:solidFill>
              </a:rPr>
              <a:t>de plata brillante</a:t>
            </a:r>
          </a:p>
        </p:txBody>
      </p:sp>
    </p:spTree>
    <p:extLst>
      <p:ext uri="{BB962C8B-B14F-4D97-AF65-F5344CB8AC3E}">
        <p14:creationId xmlns:p14="http://schemas.microsoft.com/office/powerpoint/2010/main" val="298743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FOT HNA AG 2017\18268082_462474967429786_7468929461831338907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4025"/>
            <a:ext cx="9144000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915816" y="177305"/>
            <a:ext cx="4320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400" b="1" i="1" dirty="0">
                <a:solidFill>
                  <a:schemeClr val="accent6">
                    <a:lumMod val="75000"/>
                  </a:schemeClr>
                </a:solidFill>
              </a:rPr>
              <a:t>Al </a:t>
            </a:r>
            <a:r>
              <a:rPr lang="es-PE" sz="2400" b="1" i="1" dirty="0" err="1">
                <a:solidFill>
                  <a:schemeClr val="accent6">
                    <a:lumMod val="75000"/>
                  </a:schemeClr>
                </a:solidFill>
              </a:rPr>
              <a:t>Rufus</a:t>
            </a:r>
            <a:r>
              <a:rPr lang="es-PE" sz="2400" b="1" i="1" dirty="0">
                <a:solidFill>
                  <a:schemeClr val="accent6">
                    <a:lumMod val="75000"/>
                  </a:schemeClr>
                </a:solidFill>
              </a:rPr>
              <a:t> muy serio</a:t>
            </a:r>
          </a:p>
          <a:p>
            <a:r>
              <a:rPr lang="es-PE" sz="2400" b="1" i="1" dirty="0">
                <a:solidFill>
                  <a:schemeClr val="accent6">
                    <a:lumMod val="75000"/>
                  </a:schemeClr>
                </a:solidFill>
              </a:rPr>
              <a:t>le duele la muela</a:t>
            </a:r>
          </a:p>
          <a:p>
            <a:r>
              <a:rPr lang="es-PE" sz="2400" b="1" i="1" dirty="0">
                <a:solidFill>
                  <a:schemeClr val="accent6">
                    <a:lumMod val="75000"/>
                  </a:schemeClr>
                </a:solidFill>
              </a:rPr>
              <a:t>dónde habrá un dentista</a:t>
            </a:r>
          </a:p>
          <a:p>
            <a:r>
              <a:rPr lang="es-PE" sz="2400" b="1" i="1" dirty="0">
                <a:solidFill>
                  <a:schemeClr val="accent6">
                    <a:lumMod val="75000"/>
                  </a:schemeClr>
                </a:solidFill>
              </a:rPr>
              <a:t>que calme el mal genio</a:t>
            </a:r>
          </a:p>
        </p:txBody>
      </p:sp>
    </p:spTree>
    <p:extLst>
      <p:ext uri="{BB962C8B-B14F-4D97-AF65-F5344CB8AC3E}">
        <p14:creationId xmlns:p14="http://schemas.microsoft.com/office/powerpoint/2010/main" val="292265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FOT HNA AG 2017\HABLANDO CON DIOS MATEO 11 NOV 2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179512" y="18864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PE" sz="2800" b="1" i="1" dirty="0">
                <a:solidFill>
                  <a:srgbClr val="FFFF00"/>
                </a:solidFill>
              </a:rPr>
              <a:t>Cada vez que muerde</a:t>
            </a:r>
          </a:p>
          <a:p>
            <a:r>
              <a:rPr lang="es-PE" sz="2800" b="1" i="1" dirty="0">
                <a:solidFill>
                  <a:srgbClr val="FFFF00"/>
                </a:solidFill>
              </a:rPr>
              <a:t>le duele la muela</a:t>
            </a:r>
          </a:p>
          <a:p>
            <a:r>
              <a:rPr lang="es-PE" sz="2800" b="1" i="1" dirty="0">
                <a:solidFill>
                  <a:srgbClr val="FFFF00"/>
                </a:solidFill>
              </a:rPr>
              <a:t>y de yapa el alma, los perros</a:t>
            </a:r>
          </a:p>
          <a:p>
            <a:r>
              <a:rPr lang="es-PE" sz="2800" b="1" i="1" dirty="0">
                <a:solidFill>
                  <a:srgbClr val="FFFF00"/>
                </a:solidFill>
              </a:rPr>
              <a:t>también tienen alma</a:t>
            </a:r>
          </a:p>
        </p:txBody>
      </p:sp>
    </p:spTree>
    <p:extLst>
      <p:ext uri="{BB962C8B-B14F-4D97-AF65-F5344CB8AC3E}">
        <p14:creationId xmlns:p14="http://schemas.microsoft.com/office/powerpoint/2010/main" val="175097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FOT JAVI 2018\FELICIDAD PARQUE AGUAS LI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92" y="0"/>
            <a:ext cx="57650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940152" y="2521059"/>
            <a:ext cx="30243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Bigotes en cambio</a:t>
            </a:r>
          </a:p>
          <a:p>
            <a:r>
              <a:rPr lang="es-PE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salta que te salta</a:t>
            </a:r>
          </a:p>
          <a:p>
            <a:r>
              <a:rPr lang="es-PE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en la vieja jaula</a:t>
            </a:r>
          </a:p>
          <a:p>
            <a:r>
              <a:rPr lang="es-PE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pintada de añil</a:t>
            </a:r>
          </a:p>
        </p:txBody>
      </p:sp>
    </p:spTree>
    <p:extLst>
      <p:ext uri="{BB962C8B-B14F-4D97-AF65-F5344CB8AC3E}">
        <p14:creationId xmlns:p14="http://schemas.microsoft.com/office/powerpoint/2010/main" val="148606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D:\FOT HNA AG 2017\FOT HNA 2018\LAS TRES GRACIAS FEB 2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369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3275855" y="5042118"/>
            <a:ext cx="35977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400" i="1" dirty="0"/>
              <a:t>Hay un colegio, </a:t>
            </a:r>
          </a:p>
          <a:p>
            <a:r>
              <a:rPr lang="es-PE" sz="2400" i="1" dirty="0"/>
              <a:t>en medio del bosque</a:t>
            </a:r>
          </a:p>
          <a:p>
            <a:r>
              <a:rPr lang="es-PE" sz="2400" i="1" dirty="0"/>
              <a:t>en el que se aprende</a:t>
            </a:r>
          </a:p>
          <a:p>
            <a:r>
              <a:rPr lang="es-PE" sz="2400" i="1" dirty="0"/>
              <a:t>a sumar cariño</a:t>
            </a:r>
          </a:p>
        </p:txBody>
      </p:sp>
    </p:spTree>
    <p:extLst>
      <p:ext uri="{BB962C8B-B14F-4D97-AF65-F5344CB8AC3E}">
        <p14:creationId xmlns:p14="http://schemas.microsoft.com/office/powerpoint/2010/main" val="225495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FOT LEO 2018\33082997_10155226127125213_508472044066491596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411760" y="4681299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PE" sz="2800" i="1" dirty="0">
                <a:solidFill>
                  <a:srgbClr val="FF0000"/>
                </a:solidFill>
              </a:rPr>
              <a:t>El calamar colorado</a:t>
            </a:r>
          </a:p>
          <a:p>
            <a:r>
              <a:rPr lang="es-PE" sz="2800" i="1" dirty="0">
                <a:solidFill>
                  <a:srgbClr val="FF0000"/>
                </a:solidFill>
              </a:rPr>
              <a:t>le dio un beso a la princesa</a:t>
            </a:r>
          </a:p>
          <a:p>
            <a:r>
              <a:rPr lang="es-PE" sz="2800" i="1" dirty="0">
                <a:solidFill>
                  <a:srgbClr val="FF0000"/>
                </a:solidFill>
              </a:rPr>
              <a:t>desde entonces</a:t>
            </a:r>
          </a:p>
          <a:p>
            <a:r>
              <a:rPr lang="es-PE" sz="2800" i="1" dirty="0">
                <a:solidFill>
                  <a:srgbClr val="FF0000"/>
                </a:solidFill>
              </a:rPr>
              <a:t>anda medio jorobado</a:t>
            </a:r>
          </a:p>
        </p:txBody>
      </p:sp>
    </p:spTree>
    <p:extLst>
      <p:ext uri="{BB962C8B-B14F-4D97-AF65-F5344CB8AC3E}">
        <p14:creationId xmlns:p14="http://schemas.microsoft.com/office/powerpoint/2010/main" val="341059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FOT JAVI 2018\JUNTOS AL BORDECITO DEL MAR 2EN 2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4000" cy="686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995936" y="260648"/>
            <a:ext cx="4211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400" b="1" i="1" dirty="0" smtClean="0">
                <a:solidFill>
                  <a:srgbClr val="0070C0"/>
                </a:solidFill>
              </a:rPr>
              <a:t>La </a:t>
            </a:r>
            <a:r>
              <a:rPr lang="es-PE" sz="2400" b="1" i="1" dirty="0">
                <a:solidFill>
                  <a:srgbClr val="0070C0"/>
                </a:solidFill>
              </a:rPr>
              <a:t>mazorca de maíz </a:t>
            </a:r>
          </a:p>
          <a:p>
            <a:r>
              <a:rPr lang="es-PE" sz="2400" b="1" i="1" dirty="0">
                <a:solidFill>
                  <a:srgbClr val="0070C0"/>
                </a:solidFill>
              </a:rPr>
              <a:t>de dientes sabrosos</a:t>
            </a:r>
          </a:p>
          <a:p>
            <a:r>
              <a:rPr lang="es-PE" sz="2400" b="1" i="1" dirty="0">
                <a:solidFill>
                  <a:srgbClr val="0070C0"/>
                </a:solidFill>
              </a:rPr>
              <a:t>esta que se ríe</a:t>
            </a:r>
          </a:p>
          <a:p>
            <a:r>
              <a:rPr lang="es-PE" sz="2400" b="1" i="1" dirty="0">
                <a:solidFill>
                  <a:srgbClr val="0070C0"/>
                </a:solidFill>
              </a:rPr>
              <a:t>porque lleva anteojos</a:t>
            </a:r>
          </a:p>
        </p:txBody>
      </p:sp>
    </p:spTree>
    <p:extLst>
      <p:ext uri="{BB962C8B-B14F-4D97-AF65-F5344CB8AC3E}">
        <p14:creationId xmlns:p14="http://schemas.microsoft.com/office/powerpoint/2010/main" val="199222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D:\FOT JAVI D AG 2017\31 OCT 2017 TRUJILLO HALLOW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465512" y="4653136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PE" sz="2800" i="1" dirty="0">
                <a:solidFill>
                  <a:schemeClr val="bg1"/>
                </a:solidFill>
              </a:rPr>
              <a:t>Vuela, vuela pajarito</a:t>
            </a:r>
          </a:p>
          <a:p>
            <a:r>
              <a:rPr lang="es-PE" sz="2800" i="1" dirty="0">
                <a:solidFill>
                  <a:schemeClr val="bg1"/>
                </a:solidFill>
              </a:rPr>
              <a:t>llévame a mi escuelita</a:t>
            </a:r>
          </a:p>
          <a:p>
            <a:r>
              <a:rPr lang="es-PE" sz="2800" i="1" dirty="0">
                <a:solidFill>
                  <a:schemeClr val="bg1"/>
                </a:solidFill>
              </a:rPr>
              <a:t>donde aprendo </a:t>
            </a:r>
            <a:r>
              <a:rPr lang="es-PE" sz="2800" i="1" dirty="0" smtClean="0">
                <a:solidFill>
                  <a:schemeClr val="bg1"/>
                </a:solidFill>
              </a:rPr>
              <a:t> </a:t>
            </a:r>
            <a:r>
              <a:rPr lang="es-PE" sz="2800" i="1" dirty="0">
                <a:solidFill>
                  <a:schemeClr val="bg1"/>
                </a:solidFill>
              </a:rPr>
              <a:t>inglés</a:t>
            </a:r>
          </a:p>
          <a:p>
            <a:r>
              <a:rPr lang="es-PE" sz="2800" i="1" dirty="0">
                <a:solidFill>
                  <a:schemeClr val="bg1"/>
                </a:solidFill>
              </a:rPr>
              <a:t>y también </a:t>
            </a:r>
            <a:r>
              <a:rPr lang="es-PE" sz="2800" i="1" dirty="0" smtClean="0">
                <a:solidFill>
                  <a:schemeClr val="bg1"/>
                </a:solidFill>
              </a:rPr>
              <a:t> </a:t>
            </a:r>
            <a:r>
              <a:rPr lang="es-PE" sz="2800" i="1" dirty="0">
                <a:solidFill>
                  <a:schemeClr val="bg1"/>
                </a:solidFill>
              </a:rPr>
              <a:t>alemán</a:t>
            </a:r>
          </a:p>
          <a:p>
            <a:endParaRPr lang="es-PE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80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FOT LEO 2018\FIO Y LEO 8 MAR 2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" y="-1"/>
            <a:ext cx="5141128" cy="685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436096" y="2204864"/>
            <a:ext cx="317532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800" b="1" i="1" dirty="0">
                <a:solidFill>
                  <a:schemeClr val="accent3">
                    <a:lumMod val="75000"/>
                  </a:schemeClr>
                </a:solidFill>
              </a:rPr>
              <a:t>A este soldadito</a:t>
            </a:r>
          </a:p>
          <a:p>
            <a:r>
              <a:rPr lang="es-PE" sz="2800" b="1" i="1" dirty="0" smtClean="0">
                <a:solidFill>
                  <a:schemeClr val="accent3">
                    <a:lumMod val="75000"/>
                  </a:schemeClr>
                </a:solidFill>
              </a:rPr>
              <a:t>lo </a:t>
            </a:r>
            <a:r>
              <a:rPr lang="es-PE" sz="2800" b="1" i="1" dirty="0">
                <a:solidFill>
                  <a:schemeClr val="accent3">
                    <a:lumMod val="75000"/>
                  </a:schemeClr>
                </a:solidFill>
              </a:rPr>
              <a:t>he dibujado</a:t>
            </a:r>
          </a:p>
          <a:p>
            <a:r>
              <a:rPr lang="es-PE" sz="2800" b="1" i="1" dirty="0">
                <a:solidFill>
                  <a:schemeClr val="accent3">
                    <a:lumMod val="75000"/>
                  </a:schemeClr>
                </a:solidFill>
              </a:rPr>
              <a:t>con todo mi amor</a:t>
            </a:r>
          </a:p>
          <a:p>
            <a:r>
              <a:rPr lang="es-PE" sz="2800" b="1" i="1" dirty="0" smtClean="0">
                <a:solidFill>
                  <a:schemeClr val="accent3">
                    <a:lumMod val="75000"/>
                  </a:schemeClr>
                </a:solidFill>
              </a:rPr>
              <a:t>con </a:t>
            </a:r>
            <a:r>
              <a:rPr lang="es-PE" sz="2800" b="1" i="1" dirty="0">
                <a:solidFill>
                  <a:schemeClr val="accent3">
                    <a:lumMod val="75000"/>
                  </a:schemeClr>
                </a:solidFill>
              </a:rPr>
              <a:t>perlas y acero</a:t>
            </a:r>
          </a:p>
        </p:txBody>
      </p:sp>
    </p:spTree>
    <p:extLst>
      <p:ext uri="{BB962C8B-B14F-4D97-AF65-F5344CB8AC3E}">
        <p14:creationId xmlns:p14="http://schemas.microsoft.com/office/powerpoint/2010/main" val="206895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FOT LEO 2018\32984768_10155226126870213_125184221211577548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610964" y="2276872"/>
            <a:ext cx="33032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800" i="1" dirty="0" smtClean="0">
                <a:solidFill>
                  <a:schemeClr val="accent6">
                    <a:lumMod val="75000"/>
                  </a:schemeClr>
                </a:solidFill>
              </a:rPr>
              <a:t>Como </a:t>
            </a:r>
            <a:r>
              <a:rPr lang="es-PE" sz="2800" i="1" dirty="0">
                <a:solidFill>
                  <a:schemeClr val="accent6">
                    <a:lumMod val="75000"/>
                  </a:schemeClr>
                </a:solidFill>
              </a:rPr>
              <a:t>será el mundo</a:t>
            </a:r>
          </a:p>
          <a:p>
            <a:r>
              <a:rPr lang="es-PE" sz="2800" i="1" dirty="0">
                <a:solidFill>
                  <a:schemeClr val="accent6">
                    <a:lumMod val="75000"/>
                  </a:schemeClr>
                </a:solidFill>
              </a:rPr>
              <a:t>entre mis manitas</a:t>
            </a:r>
          </a:p>
          <a:p>
            <a:r>
              <a:rPr lang="es-PE" sz="2800" i="1" dirty="0">
                <a:solidFill>
                  <a:schemeClr val="accent6">
                    <a:lumMod val="75000"/>
                  </a:schemeClr>
                </a:solidFill>
              </a:rPr>
              <a:t>será peligroso</a:t>
            </a:r>
          </a:p>
          <a:p>
            <a:r>
              <a:rPr lang="es-PE" sz="2800" i="1" dirty="0">
                <a:solidFill>
                  <a:schemeClr val="accent6">
                    <a:lumMod val="75000"/>
                  </a:schemeClr>
                </a:solidFill>
              </a:rPr>
              <a:t>áspero y duro?</a:t>
            </a:r>
          </a:p>
        </p:txBody>
      </p:sp>
    </p:spTree>
    <p:extLst>
      <p:ext uri="{BB962C8B-B14F-4D97-AF65-F5344CB8AC3E}">
        <p14:creationId xmlns:p14="http://schemas.microsoft.com/office/powerpoint/2010/main" val="229997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D:\FOT HNA AG 2017\FOT HNA 2018\LOS HIJOS SON UN REGALO DE LA VIDA Y DE DIOS PEPI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51650" y="2228671"/>
            <a:ext cx="322826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800" i="1" dirty="0">
                <a:solidFill>
                  <a:schemeClr val="accent5">
                    <a:lumMod val="75000"/>
                  </a:schemeClr>
                </a:solidFill>
              </a:rPr>
              <a:t>Y a este papito</a:t>
            </a:r>
          </a:p>
          <a:p>
            <a:r>
              <a:rPr lang="es-PE" sz="2800" i="1" dirty="0">
                <a:solidFill>
                  <a:schemeClr val="accent5">
                    <a:lumMod val="75000"/>
                  </a:schemeClr>
                </a:solidFill>
              </a:rPr>
              <a:t>jugador estrella</a:t>
            </a:r>
          </a:p>
          <a:p>
            <a:r>
              <a:rPr lang="es-PE" sz="2800" i="1" dirty="0">
                <a:solidFill>
                  <a:schemeClr val="accent5">
                    <a:lumMod val="75000"/>
                  </a:schemeClr>
                </a:solidFill>
              </a:rPr>
              <a:t>le marco los goles</a:t>
            </a:r>
          </a:p>
          <a:p>
            <a:r>
              <a:rPr lang="es-PE" sz="2800" i="1" dirty="0">
                <a:solidFill>
                  <a:schemeClr val="accent5">
                    <a:lumMod val="75000"/>
                  </a:schemeClr>
                </a:solidFill>
              </a:rPr>
              <a:t>cada vez que quiero</a:t>
            </a:r>
          </a:p>
        </p:txBody>
      </p:sp>
    </p:spTree>
    <p:extLst>
      <p:ext uri="{BB962C8B-B14F-4D97-AF65-F5344CB8AC3E}">
        <p14:creationId xmlns:p14="http://schemas.microsoft.com/office/powerpoint/2010/main" val="304227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FOT HNA AG 2017\18274849_462478017429481_3381117829245498082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447"/>
            <a:ext cx="9144000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203848" y="5085184"/>
            <a:ext cx="3347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400" i="1" dirty="0">
                <a:solidFill>
                  <a:schemeClr val="accent6">
                    <a:lumMod val="75000"/>
                  </a:schemeClr>
                </a:solidFill>
              </a:rPr>
              <a:t>Y a esta abuelita</a:t>
            </a:r>
          </a:p>
          <a:p>
            <a:r>
              <a:rPr lang="es-PE" sz="2400" i="1" dirty="0">
                <a:solidFill>
                  <a:schemeClr val="accent6">
                    <a:lumMod val="75000"/>
                  </a:schemeClr>
                </a:solidFill>
              </a:rPr>
              <a:t>de mi corazón</a:t>
            </a:r>
          </a:p>
          <a:p>
            <a:r>
              <a:rPr lang="es-PE" sz="2400" i="1" dirty="0">
                <a:solidFill>
                  <a:schemeClr val="accent6">
                    <a:lumMod val="75000"/>
                  </a:schemeClr>
                </a:solidFill>
              </a:rPr>
              <a:t>le pinto canciones</a:t>
            </a:r>
          </a:p>
          <a:p>
            <a:r>
              <a:rPr lang="es-PE" sz="2400" i="1" dirty="0">
                <a:solidFill>
                  <a:schemeClr val="accent6">
                    <a:lumMod val="75000"/>
                  </a:schemeClr>
                </a:solidFill>
              </a:rPr>
              <a:t>y  </a:t>
            </a:r>
            <a:r>
              <a:rPr lang="es-PE" sz="2400" i="1" dirty="0" smtClean="0">
                <a:solidFill>
                  <a:schemeClr val="accent6">
                    <a:lumMod val="75000"/>
                  </a:schemeClr>
                </a:solidFill>
              </a:rPr>
              <a:t>estrellitas </a:t>
            </a:r>
            <a:r>
              <a:rPr lang="es-PE" sz="2400" i="1" dirty="0">
                <a:solidFill>
                  <a:schemeClr val="accent6">
                    <a:lumMod val="75000"/>
                  </a:schemeClr>
                </a:solidFill>
              </a:rPr>
              <a:t>de oro</a:t>
            </a:r>
          </a:p>
        </p:txBody>
      </p:sp>
    </p:spTree>
    <p:extLst>
      <p:ext uri="{BB962C8B-B14F-4D97-AF65-F5344CB8AC3E}">
        <p14:creationId xmlns:p14="http://schemas.microsoft.com/office/powerpoint/2010/main" val="287139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ANNITA\LO QUE VIENE ES MEJOR DE LO Q SE FU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370" y="0"/>
            <a:ext cx="9195370" cy="681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619583" y="465313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PE" sz="2400" b="1" i="1" dirty="0">
                <a:solidFill>
                  <a:schemeClr val="bg1"/>
                </a:solidFill>
              </a:rPr>
              <a:t>Y en este girar</a:t>
            </a:r>
          </a:p>
          <a:p>
            <a:r>
              <a:rPr lang="es-PE" sz="2400" b="1" i="1" dirty="0">
                <a:solidFill>
                  <a:schemeClr val="bg1"/>
                </a:solidFill>
              </a:rPr>
              <a:t>se encienden las rosas</a:t>
            </a:r>
          </a:p>
          <a:p>
            <a:r>
              <a:rPr lang="es-PE" sz="2400" b="1" i="1" dirty="0">
                <a:solidFill>
                  <a:schemeClr val="bg1"/>
                </a:solidFill>
              </a:rPr>
              <a:t>y las ilusiones</a:t>
            </a:r>
          </a:p>
          <a:p>
            <a:r>
              <a:rPr lang="es-PE" sz="2400" b="1" i="1" dirty="0">
                <a:solidFill>
                  <a:schemeClr val="bg1"/>
                </a:solidFill>
              </a:rPr>
              <a:t>a todo vapor</a:t>
            </a:r>
          </a:p>
        </p:txBody>
      </p:sp>
    </p:spTree>
    <p:extLst>
      <p:ext uri="{BB962C8B-B14F-4D97-AF65-F5344CB8AC3E}">
        <p14:creationId xmlns:p14="http://schemas.microsoft.com/office/powerpoint/2010/main" val="310702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D:\FOT HNA AG 2017\FOT HNA 2018\36649410_1773041596123501_129213856165448908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4" y="562950"/>
            <a:ext cx="914400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1475656" y="590235"/>
            <a:ext cx="39604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800" b="1" i="1" dirty="0">
                <a:solidFill>
                  <a:srgbClr val="FFFF00"/>
                </a:solidFill>
              </a:rPr>
              <a:t>Ya somos grandes</a:t>
            </a:r>
          </a:p>
          <a:p>
            <a:r>
              <a:rPr lang="es-PE" sz="2800" b="1" i="1" dirty="0">
                <a:solidFill>
                  <a:srgbClr val="FFFF00"/>
                </a:solidFill>
              </a:rPr>
              <a:t>cómo hemos crecido</a:t>
            </a:r>
          </a:p>
          <a:p>
            <a:r>
              <a:rPr lang="es-PE" sz="2800" b="1" i="1" dirty="0">
                <a:solidFill>
                  <a:srgbClr val="FFFF00"/>
                </a:solidFill>
              </a:rPr>
              <a:t>ya nada de juegos</a:t>
            </a:r>
          </a:p>
          <a:p>
            <a:r>
              <a:rPr lang="es-PE" sz="2800" b="1" i="1" dirty="0">
                <a:solidFill>
                  <a:srgbClr val="FFFF00"/>
                </a:solidFill>
              </a:rPr>
              <a:t>son todos amores</a:t>
            </a:r>
          </a:p>
        </p:txBody>
      </p:sp>
    </p:spTree>
    <p:extLst>
      <p:ext uri="{BB962C8B-B14F-4D97-AF65-F5344CB8AC3E}">
        <p14:creationId xmlns:p14="http://schemas.microsoft.com/office/powerpoint/2010/main" val="104278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D:\FOT HNA AG 2017\FOT HNA 2018\36590316_1773041269456867_8812742269657415680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" y="21810"/>
            <a:ext cx="9097010" cy="6822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444066" y="2276872"/>
            <a:ext cx="30243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800" b="1" i="1" dirty="0">
                <a:solidFill>
                  <a:srgbClr val="FFFF00"/>
                </a:solidFill>
              </a:rPr>
              <a:t>Ya las golondrinas</a:t>
            </a:r>
          </a:p>
          <a:p>
            <a:r>
              <a:rPr lang="es-PE" sz="2800" b="1" i="1" dirty="0">
                <a:solidFill>
                  <a:srgbClr val="FFFF00"/>
                </a:solidFill>
              </a:rPr>
              <a:t>gorjean el alma</a:t>
            </a:r>
          </a:p>
          <a:p>
            <a:r>
              <a:rPr lang="es-PE" sz="2800" b="1" i="1" dirty="0">
                <a:solidFill>
                  <a:srgbClr val="FFFF00"/>
                </a:solidFill>
              </a:rPr>
              <a:t>todo el universo</a:t>
            </a:r>
          </a:p>
          <a:p>
            <a:r>
              <a:rPr lang="es-PE" sz="2800" b="1" i="1" dirty="0">
                <a:solidFill>
                  <a:srgbClr val="FFFF00"/>
                </a:solidFill>
              </a:rPr>
              <a:t>está de colores.</a:t>
            </a:r>
          </a:p>
        </p:txBody>
      </p:sp>
    </p:spTree>
    <p:extLst>
      <p:ext uri="{BB962C8B-B14F-4D97-AF65-F5344CB8AC3E}">
        <p14:creationId xmlns:p14="http://schemas.microsoft.com/office/powerpoint/2010/main" val="324214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D:\FOT JAVI D AG 2017\23319050_1681499551923849_8515318249690271854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2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076056" y="1052736"/>
            <a:ext cx="38164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5400" b="1" i="1" dirty="0">
                <a:solidFill>
                  <a:srgbClr val="0070C0"/>
                </a:solidFill>
                <a:latin typeface="Freestyle Script" pitchFamily="66" charset="0"/>
              </a:rPr>
              <a:t>Un lindo día </a:t>
            </a:r>
          </a:p>
          <a:p>
            <a:r>
              <a:rPr lang="es-PE" sz="5400" b="1" i="1" dirty="0">
                <a:solidFill>
                  <a:srgbClr val="0070C0"/>
                </a:solidFill>
                <a:latin typeface="Freestyle Script" pitchFamily="66" charset="0"/>
              </a:rPr>
              <a:t>una </a:t>
            </a:r>
            <a:r>
              <a:rPr lang="es-PE" sz="5400" b="1" i="1" dirty="0" err="1">
                <a:solidFill>
                  <a:srgbClr val="0070C0"/>
                </a:solidFill>
                <a:latin typeface="Freestyle Script" pitchFamily="66" charset="0"/>
              </a:rPr>
              <a:t>güena</a:t>
            </a:r>
            <a:r>
              <a:rPr lang="es-PE" sz="5400" b="1" i="1" dirty="0">
                <a:solidFill>
                  <a:srgbClr val="0070C0"/>
                </a:solidFill>
                <a:latin typeface="Freestyle Script" pitchFamily="66" charset="0"/>
              </a:rPr>
              <a:t> vida</a:t>
            </a:r>
          </a:p>
          <a:p>
            <a:r>
              <a:rPr lang="es-PE" sz="5400" b="1" i="1" dirty="0">
                <a:solidFill>
                  <a:srgbClr val="0070C0"/>
                </a:solidFill>
                <a:latin typeface="Freestyle Script" pitchFamily="66" charset="0"/>
              </a:rPr>
              <a:t>llena de armonía</a:t>
            </a:r>
          </a:p>
          <a:p>
            <a:r>
              <a:rPr lang="es-PE" sz="5400" b="1" i="1" dirty="0">
                <a:solidFill>
                  <a:srgbClr val="0070C0"/>
                </a:solidFill>
                <a:latin typeface="Freestyle Script" pitchFamily="66" charset="0"/>
              </a:rPr>
              <a:t>niñitos </a:t>
            </a:r>
            <a:r>
              <a:rPr lang="es-PE" sz="5400" b="1" i="1" dirty="0" smtClean="0">
                <a:solidFill>
                  <a:srgbClr val="0070C0"/>
                </a:solidFill>
                <a:latin typeface="Freestyle Script" pitchFamily="66" charset="0"/>
              </a:rPr>
              <a:t> peruanos</a:t>
            </a:r>
            <a:endParaRPr lang="es-PE" sz="5400" b="1" i="1" dirty="0">
              <a:solidFill>
                <a:srgbClr val="0070C0"/>
              </a:solidFill>
              <a:latin typeface="Freestyle Scrip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43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FOT LEO 2018\25594043_1984597421760723_2647920186348057116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836" y="10842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611560" y="2367515"/>
            <a:ext cx="30963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800" b="1" i="1" dirty="0">
                <a:solidFill>
                  <a:schemeClr val="accent3">
                    <a:lumMod val="75000"/>
                  </a:schemeClr>
                </a:solidFill>
              </a:rPr>
              <a:t>Será suavecito</a:t>
            </a:r>
          </a:p>
          <a:p>
            <a:r>
              <a:rPr lang="es-PE" sz="2800" b="1" i="1" dirty="0">
                <a:solidFill>
                  <a:schemeClr val="accent3">
                    <a:lumMod val="75000"/>
                  </a:schemeClr>
                </a:solidFill>
              </a:rPr>
              <a:t>como gelatina</a:t>
            </a:r>
          </a:p>
          <a:p>
            <a:r>
              <a:rPr lang="es-PE" sz="2800" b="1" i="1" dirty="0">
                <a:solidFill>
                  <a:schemeClr val="accent3">
                    <a:lumMod val="75000"/>
                  </a:schemeClr>
                </a:solidFill>
              </a:rPr>
              <a:t>lleno de vapores</a:t>
            </a:r>
          </a:p>
          <a:p>
            <a:r>
              <a:rPr lang="es-PE" sz="2800" b="1" i="1" dirty="0">
                <a:solidFill>
                  <a:schemeClr val="accent3">
                    <a:lumMod val="75000"/>
                  </a:schemeClr>
                </a:solidFill>
              </a:rPr>
              <a:t>y de algarabía?</a:t>
            </a:r>
          </a:p>
        </p:txBody>
      </p:sp>
    </p:spTree>
    <p:extLst>
      <p:ext uri="{BB962C8B-B14F-4D97-AF65-F5344CB8AC3E}">
        <p14:creationId xmlns:p14="http://schemas.microsoft.com/office/powerpoint/2010/main" val="190622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FOT LEO 2018\CUMPLE DE BRUNO 22 ENE 2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9" y="2298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544576" y="2132856"/>
            <a:ext cx="31683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800" i="1" dirty="0">
                <a:solidFill>
                  <a:srgbClr val="0070C0"/>
                </a:solidFill>
              </a:rPr>
              <a:t>Cómo será el mundo</a:t>
            </a:r>
          </a:p>
          <a:p>
            <a:r>
              <a:rPr lang="es-PE" sz="2800" i="1" dirty="0">
                <a:solidFill>
                  <a:srgbClr val="0070C0"/>
                </a:solidFill>
              </a:rPr>
              <a:t>quisiera saberlo</a:t>
            </a:r>
          </a:p>
          <a:p>
            <a:r>
              <a:rPr lang="es-PE" sz="2800" i="1" dirty="0">
                <a:solidFill>
                  <a:srgbClr val="0070C0"/>
                </a:solidFill>
              </a:rPr>
              <a:t>para caminar en talones</a:t>
            </a:r>
          </a:p>
          <a:p>
            <a:r>
              <a:rPr lang="es-PE" sz="2800" i="1" dirty="0">
                <a:solidFill>
                  <a:srgbClr val="0070C0"/>
                </a:solidFill>
              </a:rPr>
              <a:t>o  en puntas de pie</a:t>
            </a:r>
          </a:p>
        </p:txBody>
      </p:sp>
    </p:spTree>
    <p:extLst>
      <p:ext uri="{BB962C8B-B14F-4D97-AF65-F5344CB8AC3E}">
        <p14:creationId xmlns:p14="http://schemas.microsoft.com/office/powerpoint/2010/main" val="208225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D:\FOT HNA AG 2017\FOT HNA 2018\26840979_581996938810921_7639475848294726442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29722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298138" y="4888905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PE" sz="2800" b="1" i="1" dirty="0">
                <a:solidFill>
                  <a:srgbClr val="0070C0"/>
                </a:solidFill>
              </a:rPr>
              <a:t>Cual mil  corderitos</a:t>
            </a:r>
          </a:p>
          <a:p>
            <a:r>
              <a:rPr lang="es-PE" sz="2800" b="1" i="1" dirty="0">
                <a:solidFill>
                  <a:srgbClr val="0070C0"/>
                </a:solidFill>
              </a:rPr>
              <a:t>nubecitas blancas</a:t>
            </a:r>
          </a:p>
          <a:p>
            <a:r>
              <a:rPr lang="es-PE" sz="2800" b="1" i="1" dirty="0">
                <a:solidFill>
                  <a:srgbClr val="0070C0"/>
                </a:solidFill>
              </a:rPr>
              <a:t>la niña marciana</a:t>
            </a:r>
          </a:p>
          <a:p>
            <a:r>
              <a:rPr lang="es-PE" sz="2800" b="1" i="1" dirty="0">
                <a:solidFill>
                  <a:srgbClr val="0070C0"/>
                </a:solidFill>
              </a:rPr>
              <a:t>envuelta en las nubes</a:t>
            </a:r>
          </a:p>
        </p:txBody>
      </p:sp>
    </p:spTree>
    <p:extLst>
      <p:ext uri="{BB962C8B-B14F-4D97-AF65-F5344CB8AC3E}">
        <p14:creationId xmlns:p14="http://schemas.microsoft.com/office/powerpoint/2010/main" val="100265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D:\FOT HNA AG 2017\FOT HNA 2018\LOS TRES CHIFLAD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144000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491879" y="5133975"/>
            <a:ext cx="33851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400" i="1" dirty="0">
                <a:solidFill>
                  <a:srgbClr val="0070C0"/>
                </a:solidFill>
              </a:rPr>
              <a:t>La dulce Candela</a:t>
            </a:r>
          </a:p>
          <a:p>
            <a:r>
              <a:rPr lang="es-PE" sz="2400" i="1" dirty="0">
                <a:solidFill>
                  <a:srgbClr val="0070C0"/>
                </a:solidFill>
              </a:rPr>
              <a:t>de vestido plomo</a:t>
            </a:r>
          </a:p>
          <a:p>
            <a:r>
              <a:rPr lang="es-PE" sz="2400" i="1" dirty="0">
                <a:solidFill>
                  <a:srgbClr val="0070C0"/>
                </a:solidFill>
              </a:rPr>
              <a:t>se perdió una noche</a:t>
            </a:r>
          </a:p>
          <a:p>
            <a:r>
              <a:rPr lang="es-PE" sz="2400" i="1" dirty="0">
                <a:solidFill>
                  <a:srgbClr val="0070C0"/>
                </a:solidFill>
              </a:rPr>
              <a:t>y jamás volvió</a:t>
            </a:r>
          </a:p>
        </p:txBody>
      </p:sp>
    </p:spTree>
    <p:extLst>
      <p:ext uri="{BB962C8B-B14F-4D97-AF65-F5344CB8AC3E}">
        <p14:creationId xmlns:p14="http://schemas.microsoft.com/office/powerpoint/2010/main" val="344711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D:\FOT JAVI D AG 2017\26114042_10155695331239504_2189873911374494051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255"/>
            <a:ext cx="5139912" cy="685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670376" y="2228671"/>
            <a:ext cx="30963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800" i="1" dirty="0">
                <a:solidFill>
                  <a:srgbClr val="00B050"/>
                </a:solidFill>
              </a:rPr>
              <a:t>Era una gatita </a:t>
            </a:r>
          </a:p>
          <a:p>
            <a:r>
              <a:rPr lang="es-PE" sz="2800" i="1" dirty="0">
                <a:solidFill>
                  <a:srgbClr val="00B050"/>
                </a:solidFill>
              </a:rPr>
              <a:t>de tenues sabores</a:t>
            </a:r>
          </a:p>
          <a:p>
            <a:r>
              <a:rPr lang="es-PE" sz="2800" i="1" dirty="0">
                <a:solidFill>
                  <a:srgbClr val="00B050"/>
                </a:solidFill>
              </a:rPr>
              <a:t>de muchos suspiros</a:t>
            </a:r>
          </a:p>
          <a:p>
            <a:r>
              <a:rPr lang="es-PE" sz="2800" i="1" dirty="0">
                <a:solidFill>
                  <a:srgbClr val="00B050"/>
                </a:solidFill>
              </a:rPr>
              <a:t>y miedos enormes</a:t>
            </a:r>
          </a:p>
        </p:txBody>
      </p:sp>
    </p:spTree>
    <p:extLst>
      <p:ext uri="{BB962C8B-B14F-4D97-AF65-F5344CB8AC3E}">
        <p14:creationId xmlns:p14="http://schemas.microsoft.com/office/powerpoint/2010/main" val="86759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FOT JAVI 2018\JAVI C IAGO 2 JUN 2018 TRUJILL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590"/>
            <a:ext cx="51459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580112" y="2141526"/>
            <a:ext cx="3024336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800" i="1" dirty="0">
                <a:solidFill>
                  <a:srgbClr val="0070C0"/>
                </a:solidFill>
              </a:rPr>
              <a:t>La ahuyentó el Viento</a:t>
            </a:r>
          </a:p>
          <a:p>
            <a:r>
              <a:rPr lang="es-PE" sz="2800" i="1" dirty="0">
                <a:solidFill>
                  <a:srgbClr val="0070C0"/>
                </a:solidFill>
              </a:rPr>
              <a:t>perrito feroz</a:t>
            </a:r>
          </a:p>
          <a:p>
            <a:r>
              <a:rPr lang="es-PE" sz="2800" i="1" dirty="0">
                <a:solidFill>
                  <a:srgbClr val="0070C0"/>
                </a:solidFill>
              </a:rPr>
              <a:t>salvaje y jodido</a:t>
            </a:r>
          </a:p>
          <a:p>
            <a:r>
              <a:rPr lang="es-PE" sz="2800" i="1" dirty="0">
                <a:solidFill>
                  <a:srgbClr val="0070C0"/>
                </a:solidFill>
              </a:rPr>
              <a:t>de muelas agudas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4947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D:\FOT HNA AG 2017\FOT HNA 2018\36618917_1773040869456907_1618345227615993856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72009"/>
            <a:ext cx="9240011" cy="693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4860032" y="4653136"/>
            <a:ext cx="403244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800" b="1" i="1" dirty="0">
                <a:solidFill>
                  <a:schemeClr val="bg1"/>
                </a:solidFill>
              </a:rPr>
              <a:t>.- ¡Ah barquito de papel!</a:t>
            </a:r>
          </a:p>
          <a:p>
            <a:r>
              <a:rPr lang="es-PE" sz="2800" b="1" i="1" dirty="0">
                <a:solidFill>
                  <a:schemeClr val="bg1"/>
                </a:solidFill>
              </a:rPr>
              <a:t>barquito marinero</a:t>
            </a:r>
          </a:p>
          <a:p>
            <a:r>
              <a:rPr lang="es-PE" sz="2800" b="1" i="1" dirty="0">
                <a:solidFill>
                  <a:schemeClr val="bg1"/>
                </a:solidFill>
              </a:rPr>
              <a:t>llévame en tus </a:t>
            </a:r>
            <a:r>
              <a:rPr lang="es-PE" sz="2800" b="1" i="1" dirty="0" smtClean="0">
                <a:solidFill>
                  <a:schemeClr val="bg1"/>
                </a:solidFill>
              </a:rPr>
              <a:t>velas</a:t>
            </a:r>
            <a:endParaRPr lang="es-PE" sz="2800" b="1" i="1" dirty="0">
              <a:solidFill>
                <a:schemeClr val="bg1"/>
              </a:solidFill>
            </a:endParaRPr>
          </a:p>
          <a:p>
            <a:r>
              <a:rPr lang="es-PE" sz="2800" b="1" i="1" dirty="0">
                <a:solidFill>
                  <a:schemeClr val="bg1"/>
                </a:solidFill>
              </a:rPr>
              <a:t>a conocer </a:t>
            </a:r>
            <a:r>
              <a:rPr lang="es-PE" sz="2800" b="1" i="1" dirty="0" smtClean="0">
                <a:solidFill>
                  <a:schemeClr val="bg1"/>
                </a:solidFill>
              </a:rPr>
              <a:t> </a:t>
            </a:r>
            <a:r>
              <a:rPr lang="es-PE" sz="2800" b="1" i="1" dirty="0">
                <a:solidFill>
                  <a:schemeClr val="bg1"/>
                </a:solidFill>
              </a:rPr>
              <a:t>el mundo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33363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341</Words>
  <Application>Microsoft Office PowerPoint</Application>
  <PresentationFormat>Presentación en pantalla (4:3)</PresentationFormat>
  <Paragraphs>97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9" baseType="lpstr">
      <vt:lpstr>Arial</vt:lpstr>
      <vt:lpstr>Calibri</vt:lpstr>
      <vt:lpstr>Freestyle Script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SOCORRO</dc:creator>
  <cp:lastModifiedBy>USUARIO</cp:lastModifiedBy>
  <cp:revision>16</cp:revision>
  <dcterms:created xsi:type="dcterms:W3CDTF">2018-08-17T21:26:38Z</dcterms:created>
  <dcterms:modified xsi:type="dcterms:W3CDTF">2018-08-19T03:51:28Z</dcterms:modified>
</cp:coreProperties>
</file>