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60" r:id="rId4"/>
    <p:sldId id="261" r:id="rId5"/>
    <p:sldId id="280" r:id="rId6"/>
    <p:sldId id="291" r:id="rId7"/>
    <p:sldId id="284" r:id="rId8"/>
    <p:sldId id="285" r:id="rId9"/>
    <p:sldId id="295" r:id="rId10"/>
    <p:sldId id="294" r:id="rId11"/>
    <p:sldId id="293" r:id="rId12"/>
    <p:sldId id="282" r:id="rId13"/>
    <p:sldId id="296" r:id="rId14"/>
    <p:sldId id="297" r:id="rId15"/>
    <p:sldId id="298" r:id="rId16"/>
    <p:sldId id="272" r:id="rId17"/>
    <p:sldId id="271" r:id="rId18"/>
    <p:sldId id="264" r:id="rId19"/>
    <p:sldId id="270" r:id="rId20"/>
    <p:sldId id="268" r:id="rId21"/>
    <p:sldId id="263" r:id="rId22"/>
    <p:sldId id="278" r:id="rId23"/>
    <p:sldId id="281" r:id="rId24"/>
    <p:sldId id="302" r:id="rId25"/>
    <p:sldId id="283" r:id="rId26"/>
    <p:sldId id="262" r:id="rId27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2BF81C-3075-FDF8-3F32-CCC180B4B5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D9B6778-D45C-36F2-B740-55D8DE8709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FFA269-D44E-3102-1117-3F7AC07B2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7D8075-E072-D297-5413-4418497A7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5676755-FCD0-71C4-3A1B-5DFD627B38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10047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D3CDCE-70BB-E0CA-8BA3-3A954EDC5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938D050-4CAC-B601-9AC1-AA33443B8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13814F-BCAD-244B-97A5-5A48ED4FA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7EE1E1D-D354-52E2-4309-4BCB8B1EE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8FBEF1-1112-D1B0-01B1-FFAB6A209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16061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69A159-315B-D4B5-46A4-E0AC93277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CE645CD-5888-1A5C-3D7C-0CBF79956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72E2C2-B698-E808-1CBA-A0F03FAA7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A61816D-D2C4-5314-8048-96C67EF88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E55248-8A19-11D6-DB06-B7816B329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7494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701CCA-4F88-5379-6194-0DADBEE9C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83C8EE-8423-E098-1A43-E969744439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55912BA-0FD4-E907-D998-CCFB30692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B8FE3D-6577-BF11-7C2C-EB3B1F851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5297CC-0A4A-6B2B-1862-1DCF24098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E8F658F-156C-C066-1BF0-AE822F028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53235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C52921-53BE-D9DF-60CA-7FC63C15D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C3EF9C6-C11C-3693-BB3C-2D8F8A8EC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71A15FB-B31D-7884-24BC-9CC18073D1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7CA6424-9A00-9439-845A-CE813314FE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41D720B-9683-356D-1289-49B0AC9E97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564C9A6-0C28-842C-E0AB-54D833E50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B00FAF1-F445-5093-40A8-E532304B5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A26E433-B15B-A54D-2BAC-866B00758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32219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893C89-7184-DD2D-6151-CEF87AA3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0B546C4-FC92-7C64-DE70-E5459E611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61123D2-7F7F-5CCE-5B75-5E6DFD29F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CF5AD8D-EDD2-40D1-3B0E-A95A7B2CE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426321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BDEE67C-ABA6-7A14-6CC5-D1291D489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D66973E-F421-3854-2F15-24484DEDB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0C30A1-0AF4-0C6D-8220-2FDDD3666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87673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FC7461-4B0A-5CD1-8B11-909B318D3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C02BD1-B69C-B253-9217-5B065B408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D378A04-3FF5-22C7-A604-9A862E4BF8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96DF7F1-A133-57C0-ECEF-3EB91CB2D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686E6A5-9F2D-A3ED-DBC0-5D90174C2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0CD7D41-D341-EB24-069B-EE4B042AE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951202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F88CE6-53D3-9012-D4CF-486898FB2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74B7832-FCB2-127F-B6D1-45328CABB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ADBBE1-E10D-D03A-4D97-5CEA0B2EF4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7DD08D8-2B31-037B-55BB-A870CEBDA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9B3FB1-C896-3BD1-769D-DE3877247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AEAABB-3994-A6FD-D3F3-7E080FACB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708584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068BA8-E1C2-9605-D5CC-29259EF98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77B9FEF-881F-3580-F74E-9CF5FE0A32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F1D116-BE9F-EC1D-0A97-DE085783C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615913-F89E-0663-F85D-5B0D07889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EDC303-94AD-C27E-6A05-8A716185E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488961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46C8472-9665-947B-DF0C-A75CBF0038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507F1BF-FCED-519F-451D-793A163D3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F7AD96-58D7-4ABE-D07C-E8CE1873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969C13-E1D6-3894-4055-7596ADCAE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5D89C-984A-012D-B666-086FE5276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27824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F947DF1-F8C1-28CF-FAA8-368408ED1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0B213F6-54BE-13F9-112E-43550B5143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PE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3ECEBA-ABBE-F88F-4FEC-4190888AC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12386-EE1D-4CB2-A289-0DC23F95B956}" type="datetimeFigureOut">
              <a:rPr lang="es-PE" smtClean="0"/>
              <a:t>3/05/2024</a:t>
            </a:fld>
            <a:endParaRPr lang="es-PE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8987A3-54C5-295B-3D9B-9ACC622CDC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D5203C-7DC2-B7DA-1E60-DA3F28FB7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2CC18-F867-466C-9B93-6E3BF5F767DB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4042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2785516C-79E1-F4B1-688E-944BCE1E0C3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5" t="9302" r="10913" b="7422"/>
          <a:stretch/>
        </p:blipFill>
        <p:spPr bwMode="auto">
          <a:xfrm>
            <a:off x="6581104" y="39749"/>
            <a:ext cx="5610896" cy="682389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16511C-F496-21BE-D510-A9B1524E1B01}"/>
              </a:ext>
            </a:extLst>
          </p:cNvPr>
          <p:cNvSpPr txBox="1"/>
          <p:nvPr/>
        </p:nvSpPr>
        <p:spPr>
          <a:xfrm>
            <a:off x="1133341" y="1290726"/>
            <a:ext cx="4314423" cy="4365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4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CIEN AÑOS CELEBRANDO LA VIDA DEL POETA DE LA TERNURA </a:t>
            </a:r>
            <a:endParaRPr lang="es-PE" sz="4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el sonido del silencio instrumental._50k">
            <a:hlinkClick r:id="" action="ppaction://media"/>
            <a:extLst>
              <a:ext uri="{FF2B5EF4-FFF2-40B4-BE49-F238E27FC236}">
                <a16:creationId xmlns:a16="http://schemas.microsoft.com/office/drawing/2014/main" id="{39C2B6F2-65AE-A0DA-8A67-E06198D943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164" y="56565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31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8788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5228F4C-BFCD-5984-F420-E4F02E4AE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00F5B78-DAFE-1F19-E455-20B1665BE260}"/>
              </a:ext>
            </a:extLst>
          </p:cNvPr>
          <p:cNvSpPr txBox="1"/>
          <p:nvPr/>
        </p:nvSpPr>
        <p:spPr>
          <a:xfrm>
            <a:off x="8873544" y="2382932"/>
            <a:ext cx="3541689" cy="29417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51815">
              <a:lnSpc>
                <a:spcPct val="107000"/>
              </a:lnSpc>
              <a:spcAft>
                <a:spcPts val="800"/>
              </a:spcAft>
            </a:pPr>
            <a:r>
              <a:rPr lang="es-ES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Nací en </a:t>
            </a:r>
            <a:r>
              <a:rPr lang="es-ES" sz="2400" b="1" dirty="0" err="1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Nihuilán</a:t>
            </a:r>
            <a:r>
              <a:rPr lang="es-ES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San Miguel de </a:t>
            </a:r>
            <a:r>
              <a:rPr lang="es-ES" sz="2400" b="1" dirty="0" err="1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Pallaques</a:t>
            </a:r>
            <a:r>
              <a:rPr lang="es-ES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1924,ciudad querida que abandoné,</a:t>
            </a:r>
          </a:p>
          <a:p>
            <a:pPr marR="551815">
              <a:lnSpc>
                <a:spcPct val="107000"/>
              </a:lnSpc>
              <a:spcAft>
                <a:spcPts val="800"/>
              </a:spcAft>
            </a:pPr>
            <a:r>
              <a:rPr lang="es-ES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nostálgico</a:t>
            </a:r>
            <a:r>
              <a:rPr lang="es-ES" sz="2400" b="1" spc="5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</a:t>
            </a:r>
            <a:r>
              <a:rPr lang="es-ES" sz="2400" b="1" spc="5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esperanzado…</a:t>
            </a:r>
            <a:endParaRPr lang="es-PE" sz="2400" b="1" dirty="0">
              <a:solidFill>
                <a:schemeClr val="bg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814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09EFB83-1543-F974-6923-0B7F081941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5" t="10815" r="49871" b="52894"/>
          <a:stretch/>
        </p:blipFill>
        <p:spPr bwMode="auto">
          <a:xfrm>
            <a:off x="286986" y="264793"/>
            <a:ext cx="4838805" cy="63284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301AAA6-4A10-A19E-2E86-86E4F3728987}"/>
              </a:ext>
            </a:extLst>
          </p:cNvPr>
          <p:cNvSpPr txBox="1"/>
          <p:nvPr/>
        </p:nvSpPr>
        <p:spPr>
          <a:xfrm>
            <a:off x="6096000" y="2145092"/>
            <a:ext cx="5211651" cy="2839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51815">
              <a:lnSpc>
                <a:spcPct val="107000"/>
              </a:lnSpc>
              <a:spcAft>
                <a:spcPts val="800"/>
              </a:spcAft>
            </a:pP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propósito era descubrir nuevos horizontes y forjar mi destino. Y fue Lima el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punto de partida de este mi afán. Y si de esa ya lejana fecha, a la actual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(1990), no vencí como plenamente lo anhelé, tampoco creo que perdí; 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459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1C2A84-CD4F-0BA9-F1C9-4921261DC3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0" r="21975" b="1988"/>
          <a:stretch/>
        </p:blipFill>
        <p:spPr>
          <a:xfrm>
            <a:off x="120140" y="228600"/>
            <a:ext cx="6585759" cy="640079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A6CC412-24C0-DF10-5507-B502304CFF2F}"/>
              </a:ext>
            </a:extLst>
          </p:cNvPr>
          <p:cNvSpPr txBox="1"/>
          <p:nvPr/>
        </p:nvSpPr>
        <p:spPr>
          <a:xfrm>
            <a:off x="7714444" y="1333070"/>
            <a:ext cx="4061200" cy="3629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51815" algn="just">
              <a:lnSpc>
                <a:spcPct val="107000"/>
              </a:lnSpc>
              <a:spcAft>
                <a:spcPts val="800"/>
              </a:spcAft>
            </a:pP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pues,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mi orgullo y felicidad, devine en poeta y profesor, en profesor y poeta,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esencialmente. De suerte que en el ejercicio de estas singularidades, me di al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estudio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trabajo,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realidad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sueño.</a:t>
            </a:r>
            <a:r>
              <a:rPr lang="es-ES" sz="24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341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C06F70-7629-F214-B742-978D092A3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112"/>
            <a:ext cx="5367673" cy="692211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A6A261A-14BF-0572-6285-8AD2A855B25C}"/>
              </a:ext>
            </a:extLst>
          </p:cNvPr>
          <p:cNvSpPr txBox="1"/>
          <p:nvPr/>
        </p:nvSpPr>
        <p:spPr>
          <a:xfrm>
            <a:off x="7109137" y="1236256"/>
            <a:ext cx="3734874" cy="43213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51815"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</a:t>
            </a:r>
            <a:r>
              <a:rPr lang="es-ES" sz="28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todo,</a:t>
            </a:r>
            <a:r>
              <a:rPr lang="es-ES" sz="28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s-ES" sz="28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conocimiento de mi humana raíz, nativa y universal, vale decir, a la cabal</a:t>
            </a:r>
            <a:r>
              <a:rPr lang="es-ES" sz="2800" spc="5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comprensión del hombre y del mundo. 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726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A94CA47-4369-535B-6D4D-0F2654BB1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006" y="90152"/>
            <a:ext cx="6769994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6A79B121-7281-32E9-6C8A-C41C5FA5865D}"/>
              </a:ext>
            </a:extLst>
          </p:cNvPr>
          <p:cNvSpPr txBox="1"/>
          <p:nvPr/>
        </p:nvSpPr>
        <p:spPr>
          <a:xfrm>
            <a:off x="850006" y="940377"/>
            <a:ext cx="3953814" cy="47913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Porque es la sangre del pueblo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-fecunda en su dolor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en su esperanza-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que eleva su voz y su razón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luz de la verdad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 el trabajo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-constructor del mundo-,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creo en la causa del pueblo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 la causa del hombre.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1400" dirty="0">
                <a:solidFill>
                  <a:srgbClr val="05050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97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A311EF8-F030-4D24-B14A-295659E34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044744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57FBB4D-A497-8719-1587-F556B8C13226}"/>
              </a:ext>
            </a:extLst>
          </p:cNvPr>
          <p:cNvSpPr txBox="1"/>
          <p:nvPr/>
        </p:nvSpPr>
        <p:spPr>
          <a:xfrm>
            <a:off x="7598534" y="1707430"/>
            <a:ext cx="3825026" cy="339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Navego y blasfemo y prendo la rosa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me ha adormecido en su sal maldita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ha edificado en espina mi fosa.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564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8E1673D-71B4-5839-FF60-F6B1AEE77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670" y="0"/>
            <a:ext cx="705333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3F779B2-D309-3430-E693-FFE41E7AABAD}"/>
              </a:ext>
            </a:extLst>
          </p:cNvPr>
          <p:cNvSpPr txBox="1"/>
          <p:nvPr/>
        </p:nvSpPr>
        <p:spPr>
          <a:xfrm>
            <a:off x="811370" y="1346821"/>
            <a:ext cx="3400022" cy="339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Empero me vierto en luz que palpita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ansia de verme sol, mariposa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ugusta y dormir en voz infinita.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082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8CCEEE4-CCBB-F0B0-1A3D-285C00A0CC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855" y="270455"/>
            <a:ext cx="7180145" cy="638792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185EA63-610F-65E6-ECD9-7F9EC1696007}"/>
              </a:ext>
            </a:extLst>
          </p:cNvPr>
          <p:cNvSpPr txBox="1"/>
          <p:nvPr/>
        </p:nvSpPr>
        <p:spPr>
          <a:xfrm>
            <a:off x="669702" y="1280900"/>
            <a:ext cx="3515932" cy="375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es que conoce el torturado mundo de ideas por ser pálpito y beso del hombre, recogimiento y confidencia, consuelo, a última instancia, en su mudez.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998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B0656D1-093A-5CDC-8306-D5797F3ED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12924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4BB32C8-4D90-AD7D-98B4-63D9D1A2A08A}"/>
              </a:ext>
            </a:extLst>
          </p:cNvPr>
          <p:cNvSpPr txBox="1"/>
          <p:nvPr/>
        </p:nvSpPr>
        <p:spPr>
          <a:xfrm>
            <a:off x="7366716" y="1527125"/>
            <a:ext cx="3966692" cy="3180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últimos instantes de hastío o de especiales emociones, un cigarrillo, pacífico y resignado en su fugacidad, ilumina, en el humo de su vuelo, el misterioso follaje del ser. 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347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74E1A3-3894-8974-35F6-EF8FF8F61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9"/>
            <a:ext cx="5087155" cy="694621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4F26712-5B60-00C0-ECCF-0E02A85229F4}"/>
              </a:ext>
            </a:extLst>
          </p:cNvPr>
          <p:cNvSpPr txBox="1"/>
          <p:nvPr/>
        </p:nvSpPr>
        <p:spPr>
          <a:xfrm>
            <a:off x="6323526" y="1431190"/>
            <a:ext cx="4262907" cy="3575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7000"/>
              </a:lnSpc>
              <a:spcAft>
                <a:spcPts val="800"/>
              </a:spcAft>
            </a:pP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Muchas veces me pregunto si el cigarrillo muere en los labios sedientos del hombre o si éste, muriendo, eleva a la eternidad, en sucesivas bocanadas, lo que tiene de símil con aquél: la congoja de ser sólo un momento, un saludo que se pierde.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90170" algn="ctr">
              <a:lnSpc>
                <a:spcPct val="107000"/>
              </a:lnSpc>
              <a:spcAft>
                <a:spcPts val="800"/>
              </a:spcAft>
            </a:pPr>
            <a:r>
              <a:rPr lang="es-PE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934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7D0314A-6C8D-F3CF-FDA3-AC5038B0C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92" y="412124"/>
            <a:ext cx="11623094" cy="6117465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287ADDC-60FB-90D7-ABD2-5EC7B6485229}"/>
              </a:ext>
            </a:extLst>
          </p:cNvPr>
          <p:cNvSpPr txBox="1"/>
          <p:nvPr/>
        </p:nvSpPr>
        <p:spPr>
          <a:xfrm>
            <a:off x="3181082" y="1941212"/>
            <a:ext cx="6185078" cy="29417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Ahora que vivo</a:t>
            </a:r>
            <a:endParaRPr lang="es-PE" sz="24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conmigo en el campo,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 es fácil contemplar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estrellas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beber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sus altas fuentes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finísimos hilos de luz.</a:t>
            </a:r>
            <a:endParaRPr lang="es-PE" sz="24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914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D2D0A6E-D606-3D24-FF9C-3B94D4952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048" y="115910"/>
            <a:ext cx="6871952" cy="674209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A619B04-BAF3-D3D5-474A-A3232D421C2E}"/>
              </a:ext>
            </a:extLst>
          </p:cNvPr>
          <p:cNvSpPr txBox="1"/>
          <p:nvPr/>
        </p:nvSpPr>
        <p:spPr>
          <a:xfrm>
            <a:off x="1545465" y="1179178"/>
            <a:ext cx="2279561" cy="2835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Ahora que vivo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infancia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despierta en el hijo,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flor.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016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8C79A15-057E-4E8C-907B-33C48730A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86411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73A0701-8F61-590A-603E-EAAD21EE3326}"/>
              </a:ext>
            </a:extLst>
          </p:cNvPr>
          <p:cNvSpPr txBox="1"/>
          <p:nvPr/>
        </p:nvSpPr>
        <p:spPr>
          <a:xfrm>
            <a:off x="428222" y="1609630"/>
            <a:ext cx="6098146" cy="4917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hormigas conocen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Tiempo,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alegres desmadejan el Calendario,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sueños.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 palabra.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hormigas,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hormigas que llevan el Mundo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sus espaldas,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los hombres.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hormigas,</a:t>
            </a:r>
            <a:b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hombres.</a:t>
            </a:r>
            <a:endParaRPr lang="es-PE" sz="24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b="1" dirty="0">
                <a:solidFill>
                  <a:schemeClr val="bg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s-PE" sz="2400" b="1" dirty="0">
              <a:solidFill>
                <a:schemeClr val="bg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546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D2A2F79-0649-45C4-2AEA-774EC695F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057623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3E14B69-76F9-04ED-18B9-6CEE5458A9E1}"/>
              </a:ext>
            </a:extLst>
          </p:cNvPr>
          <p:cNvSpPr txBox="1"/>
          <p:nvPr/>
        </p:nvSpPr>
        <p:spPr>
          <a:xfrm>
            <a:off x="7598535" y="1194457"/>
            <a:ext cx="3374263" cy="5587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90170" algn="l"/>
                <a:tab pos="180340" algn="l"/>
              </a:tabLst>
            </a:pP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La tarde se desgaja en el mar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nos mira como a un pez varado.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hay razón: el sol naufraga en las pestañas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noche,</a:t>
            </a:r>
            <a:b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incendiando los sentidos.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0170" algn="l"/>
                <a:tab pos="180340" algn="l"/>
              </a:tabLs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0170" algn="l"/>
                <a:tab pos="180340" algn="l"/>
              </a:tabLst>
            </a:pPr>
            <a:r>
              <a:rPr lang="es-E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      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4180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7969145-5AD9-6E61-87EB-FC669F5E70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8890" y="0"/>
            <a:ext cx="7439696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73970C7-40A4-5225-9669-7B31551ABEB9}"/>
              </a:ext>
            </a:extLst>
          </p:cNvPr>
          <p:cNvSpPr txBox="1"/>
          <p:nvPr/>
        </p:nvSpPr>
        <p:spPr>
          <a:xfrm>
            <a:off x="8023540" y="233334"/>
            <a:ext cx="3039414" cy="63331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90170" algn="l"/>
                <a:tab pos="180340" algn="l"/>
              </a:tabLst>
            </a:pPr>
            <a:r>
              <a:rPr lang="es-ES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 </a:t>
            </a:r>
            <a:r>
              <a:rPr lang="es-E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¡Oh!, y porque más allá de la noche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está el olvido,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porque aquí nomás corre el agua,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Ángel mío,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porque aquí nomás corre el agua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rauda,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lasciva,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enredadera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hombre,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acosado de labios que le gritan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lo escupen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aferra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erizo,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alga…</a:t>
            </a:r>
            <a:br>
              <a:rPr lang="es-ES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745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7637FE7-D466-98F5-0DA3-12F8AEF06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98535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4F592BF-067A-A2BD-C5F1-684945D473D7}"/>
              </a:ext>
            </a:extLst>
          </p:cNvPr>
          <p:cNvSpPr txBox="1"/>
          <p:nvPr/>
        </p:nvSpPr>
        <p:spPr>
          <a:xfrm>
            <a:off x="8281115" y="362263"/>
            <a:ext cx="3052293" cy="6133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«es el hombre no el que suplica,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tampoco el que proclama la verdad;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la vieja huella que cae inexorable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padres a hijos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torres a bohíos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semillas a frutos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rojos;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azules,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gualdas….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3425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316298-8B29-F3AC-8CDF-8721F1161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627" y="0"/>
            <a:ext cx="7332373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3B7564C-8F3E-E10C-458E-BE934FBF80A7}"/>
              </a:ext>
            </a:extLst>
          </p:cNvPr>
          <p:cNvSpPr txBox="1"/>
          <p:nvPr/>
        </p:nvSpPr>
        <p:spPr>
          <a:xfrm>
            <a:off x="965916" y="2139063"/>
            <a:ext cx="2756079" cy="2579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la huella humana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mora en el lodo y el rosal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8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orbe».</a:t>
            </a:r>
            <a:endParaRPr lang="es-PE" sz="28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322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A62B550-0721-AA1D-AFC2-17A14D4B1A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7285952-48AA-CC2D-E8B4-4FE0F48C4E46}"/>
              </a:ext>
            </a:extLst>
          </p:cNvPr>
          <p:cNvSpPr txBox="1"/>
          <p:nvPr/>
        </p:nvSpPr>
        <p:spPr>
          <a:xfrm>
            <a:off x="167425" y="166614"/>
            <a:ext cx="3361386" cy="6041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Cuánta luz, evidentemente debió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encandilar los despreocupados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hasta inconscientes días de mi infancia,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donde sí fulguran, perdurables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grandiosos: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 Madre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 Pueblo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 Primer Amor: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“Dejo el mundo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paso a paso”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4820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B84B3C4-1AFD-1959-0C36-66931BEF5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132" y="0"/>
            <a:ext cx="5937161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C5A5E25-6A60-84EF-277F-D63D9B5190A5}"/>
              </a:ext>
            </a:extLst>
          </p:cNvPr>
          <p:cNvSpPr txBox="1"/>
          <p:nvPr/>
        </p:nvSpPr>
        <p:spPr>
          <a:xfrm>
            <a:off x="695460" y="283335"/>
            <a:ext cx="3747752" cy="5840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¿Por qué, Señor, la nota en mi costado,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espina florecida en blando leño,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ahoga los espejos, débil sueño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del casto </a:t>
            </a:r>
            <a:r>
              <a:rPr lang="es-PE" sz="2000" dirty="0" err="1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gorgear</a:t>
            </a: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embalsamado?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¡Por qué, Señor, si el vértigo ha bordado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 hilos de tu esencia y de tu ceño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alba – flor del oro y verde empeño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en gracia, en polvo y ala has deshojado?</a:t>
            </a:r>
            <a:endParaRPr lang="es-PE" sz="20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9955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6FD1BB-7D7E-40FD-6816-81B3E4EBF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84124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CA032EB-6977-4F67-1971-FC819762408A}"/>
              </a:ext>
            </a:extLst>
          </p:cNvPr>
          <p:cNvSpPr txBox="1"/>
          <p:nvPr/>
        </p:nvSpPr>
        <p:spPr>
          <a:xfrm>
            <a:off x="5718219" y="392191"/>
            <a:ext cx="4726545" cy="6465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mi sangre florecen las galaxias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tus labios;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mi sangre te encuentro a cada instante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dorada pupila,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Avecilla de paz y amor,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canción iluminada.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PE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Sí, amor mío, coronado de labios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de ríos profundos,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 sólo soy un lirio donde escribes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 nombre y lo devoras. 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25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A7A347-547B-DA08-6E73-30A20D706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0152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2874607-4BEA-53C1-8351-41D4987D74EF}"/>
              </a:ext>
            </a:extLst>
          </p:cNvPr>
          <p:cNvSpPr txBox="1"/>
          <p:nvPr/>
        </p:nvSpPr>
        <p:spPr>
          <a:xfrm>
            <a:off x="8242478" y="875108"/>
            <a:ext cx="3554569" cy="42925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PEQUEÑA ELEGÍA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UNA PALOMA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aire, cómplice del hombre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llevó en su seno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muerte.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Fue una muerte dulce,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alada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que rodó apacible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 la hierba.</a:t>
            </a:r>
            <a:endParaRPr lang="es-PE" sz="20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4879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1065B39-0BF7-6FC7-2956-01B31845D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766" y="0"/>
            <a:ext cx="6319234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BB5B088-7F28-CC33-D011-0A0C443712BA}"/>
              </a:ext>
            </a:extLst>
          </p:cNvPr>
          <p:cNvSpPr txBox="1"/>
          <p:nvPr/>
        </p:nvSpPr>
        <p:spPr>
          <a:xfrm>
            <a:off x="1043189" y="979013"/>
            <a:ext cx="3387144" cy="5343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¡Cuán bella parecía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su mudez anclada,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su ebria mudes de altura,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paloma!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Fue una muerte dulce,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que cayó del cielo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como un beso.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6497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AE0479E-D249-E255-AE99-1AC3FA4D7B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04"/>
          <a:stretch/>
        </p:blipFill>
        <p:spPr>
          <a:xfrm>
            <a:off x="11657" y="0"/>
            <a:ext cx="7148998" cy="6857999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247BF09-C384-66D5-40DC-387C1005C3CF}"/>
              </a:ext>
            </a:extLst>
          </p:cNvPr>
          <p:cNvSpPr txBox="1"/>
          <p:nvPr/>
        </p:nvSpPr>
        <p:spPr>
          <a:xfrm>
            <a:off x="7521262" y="682799"/>
            <a:ext cx="3696236" cy="5343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había herida en el eco,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había herida en los ojos,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sólo un corazón que sangraba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 protesta en la hierba.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¡Todos cosecharemos!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¡Estrellas!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¡Lágrimas!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¡Fuego! ...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CORAZON DE FUEGO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501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F882049-0FFB-8BE7-6581-FFB99BBC1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589" y="12379"/>
            <a:ext cx="5782614" cy="684562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B160425-7DEB-F65B-96B3-6C55D520A7D2}"/>
              </a:ext>
            </a:extLst>
          </p:cNvPr>
          <p:cNvSpPr txBox="1"/>
          <p:nvPr/>
        </p:nvSpPr>
        <p:spPr>
          <a:xfrm>
            <a:off x="682581" y="1277847"/>
            <a:ext cx="5164428" cy="26491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AQUÍ, PRESENTES EN LA  CELEBRACION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LOS CIEN  AÑOS DE DON DEMETRIO QUIROZMALCA</a:t>
            </a:r>
            <a:r>
              <a:rPr lang="es-PE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4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UN ABRAZO EN EL CIELO, EN EL MAR, EN LA TIERRA</a:t>
            </a:r>
            <a:endParaRPr lang="es-PE" sz="24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2523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C83A262-0826-1413-8C56-A04AEF888B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864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EF31664-F32D-99D2-0AA9-59B946DB4A34}"/>
              </a:ext>
            </a:extLst>
          </p:cNvPr>
          <p:cNvSpPr txBox="1"/>
          <p:nvPr/>
        </p:nvSpPr>
        <p:spPr>
          <a:xfrm>
            <a:off x="6705602" y="1277847"/>
            <a:ext cx="4447501" cy="4365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PE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PE" sz="8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FELICES CIEN AÑOS </a:t>
            </a:r>
            <a:endParaRPr lang="es-PE" sz="8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P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29810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959</Words>
  <Application>Microsoft Office PowerPoint</Application>
  <PresentationFormat>Panorámica</PresentationFormat>
  <Paragraphs>118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ISABEL</dc:creator>
  <cp:lastModifiedBy>ISABEL</cp:lastModifiedBy>
  <cp:revision>3</cp:revision>
  <dcterms:created xsi:type="dcterms:W3CDTF">2024-05-02T20:26:02Z</dcterms:created>
  <dcterms:modified xsi:type="dcterms:W3CDTF">2024-05-03T22:17:45Z</dcterms:modified>
</cp:coreProperties>
</file>