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80" r:id="rId6"/>
    <p:sldId id="286" r:id="rId7"/>
    <p:sldId id="281" r:id="rId8"/>
    <p:sldId id="261" r:id="rId9"/>
    <p:sldId id="262" r:id="rId10"/>
    <p:sldId id="272" r:id="rId11"/>
    <p:sldId id="289" r:id="rId12"/>
    <p:sldId id="282" r:id="rId13"/>
    <p:sldId id="265" r:id="rId14"/>
    <p:sldId id="266" r:id="rId15"/>
    <p:sldId id="277" r:id="rId16"/>
    <p:sldId id="268" r:id="rId17"/>
    <p:sldId id="284" r:id="rId18"/>
    <p:sldId id="269" r:id="rId19"/>
    <p:sldId id="287" r:id="rId20"/>
    <p:sldId id="271" r:id="rId21"/>
    <p:sldId id="288" r:id="rId22"/>
    <p:sldId id="278" r:id="rId23"/>
    <p:sldId id="285" r:id="rId24"/>
    <p:sldId id="279" r:id="rId25"/>
    <p:sldId id="290" r:id="rId2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4D26A-8FCA-97E8-EAEA-41F124CB6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BD7D85-141C-DA95-BD50-6070DB922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AE7A6-6A28-58AC-DCEA-1A72831D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B0988-C8D2-DC70-386E-A3AF3BF1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0E2B5-4ACC-C82C-8689-E83D1D0A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506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2FFC2-7EC8-02BB-B4FB-5062C7DD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1B5DB6-6E4C-485B-C18D-31CA246A6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F25B2B-F543-699C-64DC-3B1C5D30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41DC06-181F-9A17-3674-42547064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71233-26CC-E0E2-CADB-1D106C10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157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D03C4A-0330-6F81-DEC8-59821AAA6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4AB080-5A16-A69F-F039-EB018C69A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B167B-CE9E-383B-EED8-7FB9C8DA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3409E-B4F2-035F-AFF1-80620ACA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FA95B-8FC6-4588-F3D5-C375106F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587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39181-5F88-5AEC-9D98-444E5569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3DF7F-221D-9E09-CD70-588D7A8D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58E23-92C5-606F-14F2-EF3E789D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58B0E-5E40-2F52-A8EA-6FAA432A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53580-B95A-64BE-851F-AB524FC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767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4673F-9993-309E-37B5-42273EB6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B2A9DB-86D4-BAB1-E4A4-B6E25EEA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AE551-52AB-6805-83CF-2A80A075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D7E01-BA17-BADC-DC0B-27FF4546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E77155-79BF-D9C2-583B-45DDFC41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385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47585-C082-2112-4589-71A880DC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36BB3-C56D-917F-5B8F-000C104B5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474B50-CB6A-8F9C-171D-F309ADD1A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C397C4-5583-8CA7-5D28-62011DFE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E13ABF-3310-1461-70F6-6BE4D6E9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F7DC12-1A95-242D-CF5E-F86717CC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11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BABD1-2E3C-F5E0-F13A-EA2BB313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4A24A-09B3-E53D-3B71-D7086A780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EF2F91-76D6-C4AE-AA9B-10BE05789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FB3CC3-CF21-7B3C-E5DF-ED14C79ED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CBCC1B-5C7C-58D3-7D6E-1F9C9B6BA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7592C8-A8ED-64F2-BAB2-76145B7A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0577A3-B29F-54FE-E5E6-91B6351C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53EC38-8ED6-73BC-127F-DFAE42EE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84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D8DBC-5665-C168-2060-E3A4BE48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DA3F32-4366-AA87-A494-6728ABED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2AC6AB-77B5-09DD-F9A7-2D4AEA0E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49CDAC-9DB4-1190-55D0-77421C00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18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C71BB7-7E33-C08B-8DD9-CD82A240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24E327-3D55-875B-411E-9B840FE7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4E151D-05DB-2CCC-AB38-B3080305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298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B4CCF-D64F-0461-9289-76E359BC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D02869-8840-D3EB-D6FD-F02F4D42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51BFB1-F225-AA8E-D48B-DAD1AA391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78A4AF-8281-1006-76B7-B18A29D6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4FD3D-F516-8C09-776D-192FEBD1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A71D4-C20F-737E-53BF-F6788ABA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369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FB5A5-E9DA-4B97-992B-A60D7EE2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530034-6138-4193-896D-A2FC4982E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FAB459-4509-7D07-1D65-87178065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BD9150-C16D-2725-8CDC-389CEC7B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689B1-5D7A-C087-DCBF-12C13A2D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54AB78-909E-BEC7-7194-F92BCFCB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6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BED85E-C168-8020-F59C-6C754F6D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E9535-B631-01F0-FE67-C72020F0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838BA-373C-C90B-FCD8-4B11A3A1E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1B33-CD59-4240-BD8B-EE303A4C1E02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1F11A-7186-AAB2-C3BF-DA7B82143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12478-185F-18EC-8037-E688C4F0A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8387-E42D-4D3D-B21F-33548A5FE4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837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933E4A-4800-5F6D-ECD2-65C529231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5506" cy="6764866"/>
          </a:xfrm>
          <a:prstGeom prst="rect">
            <a:avLst/>
          </a:prstGeom>
        </p:spPr>
      </p:pic>
      <p:pic>
        <p:nvPicPr>
          <p:cNvPr id="2" name="John Lennon- Imagine Instrumental">
            <a:hlinkClick r:id="" action="ppaction://media"/>
            <a:extLst>
              <a:ext uri="{FF2B5EF4-FFF2-40B4-BE49-F238E27FC236}">
                <a16:creationId xmlns:a16="http://schemas.microsoft.com/office/drawing/2014/main" id="{2BB89C03-DC03-823E-365B-7A110126C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847" y="5741894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A253E4-57FF-5405-CF8F-C4C966A35C75}"/>
              </a:ext>
            </a:extLst>
          </p:cNvPr>
          <p:cNvSpPr txBox="1"/>
          <p:nvPr/>
        </p:nvSpPr>
        <p:spPr>
          <a:xfrm>
            <a:off x="8023412" y="501305"/>
            <a:ext cx="3792070" cy="653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BC14B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XIV FESTIVAL GRITO DE MUJER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2800" dirty="0">
              <a:solidFill>
                <a:srgbClr val="BC14B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BC14B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SEGUIMOS GRITANDO PARA QUE EN EL MUNDO  SE ELIMINE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BC14B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VIOLENCIA CONTRA LA MUJER, EL OLVIDO, LA DISCRIMINACIÓN.</a:t>
            </a:r>
            <a:endParaRPr lang="es-PE" sz="2000" i="1" dirty="0">
              <a:solidFill>
                <a:srgbClr val="BC14B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BC14B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¡NUESTRO ARTE,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BC14B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GRITO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BC14B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CUATRO VIENTOS!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sz="2000" i="1" dirty="0">
              <a:solidFill>
                <a:srgbClr val="BC14B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BC14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BC14B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CAJAMARCA - PERÚ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BC14B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F6ACAA-A3A4-91AA-9A06-11BFD08E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38724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B39949-B50F-A6BC-7454-80623F69D262}"/>
              </a:ext>
            </a:extLst>
          </p:cNvPr>
          <p:cNvSpPr txBox="1"/>
          <p:nvPr/>
        </p:nvSpPr>
        <p:spPr>
          <a:xfrm>
            <a:off x="6791326" y="1658097"/>
            <a:ext cx="4200523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AMORES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miraditas primeras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sus primeros suspiros, 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sus llantos tan míos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calmaba con mis besos,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mi mente los conservo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mi corazón.</a:t>
            </a:r>
          </a:p>
          <a:p>
            <a:endParaRPr lang="es-ES" sz="20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BLANCA CORTÉS  CAJAMARCA</a:t>
            </a:r>
          </a:p>
          <a:p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MADRE ESPIRITUAL DE LA MUJER INDANA - CAJAMARCA</a:t>
            </a:r>
            <a:endParaRPr lang="es-PE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1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bla, azul, florero, parado&#10;&#10;Descripción generada automáticamente">
            <a:extLst>
              <a:ext uri="{FF2B5EF4-FFF2-40B4-BE49-F238E27FC236}">
                <a16:creationId xmlns:a16="http://schemas.microsoft.com/office/drawing/2014/main" id="{CED6A07F-4938-AE9A-F553-11F3EDE1A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464"/>
            <a:ext cx="4524375" cy="69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3CBB13-C2BA-4FE8-E08A-A3891EE9A6A0}"/>
              </a:ext>
            </a:extLst>
          </p:cNvPr>
          <p:cNvSpPr txBox="1"/>
          <p:nvPr/>
        </p:nvSpPr>
        <p:spPr>
          <a:xfrm>
            <a:off x="5477933" y="447477"/>
            <a:ext cx="4524375" cy="591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b="1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Soy Mujer, </a:t>
            </a: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hechura Celeste.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pies a cabeza.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 brazos fuertes y mágicas manos.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teje sueños y sigue andando.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Soy una Mujer, resiliente de la vida.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cura y venda sus heridas.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sus lágrimas las convierte en perlas.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trenza sus miedos, 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las nostalgias las tira al viento.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Soy una Mujer, que no se regaña nada.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no se humilla, ni se maltrata.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se respeta y la Paz ama.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 ama la libertad y a sí misma.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sz="1400" i="1" kern="100" dirty="0">
              <a:solidFill>
                <a:srgbClr val="0070C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MERCEDES URIARTE LATORRE  CHOTA-CAJAMARCA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</a:t>
            </a:r>
            <a:r>
              <a:rPr lang="es-PE" sz="1200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PE" sz="1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SOYMUJER CON LA FORTALEZA DE UNA MARIPOSA</a:t>
            </a:r>
            <a:endParaRPr lang="es-PE" sz="1200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7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3179A9-7F9B-C0E0-4CA7-8B2F2A00E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90" y="0"/>
            <a:ext cx="533281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368B53-C4D3-8100-5B7B-BF75533CB574}"/>
              </a:ext>
            </a:extLst>
          </p:cNvPr>
          <p:cNvSpPr txBox="1"/>
          <p:nvPr/>
        </p:nvSpPr>
        <p:spPr>
          <a:xfrm>
            <a:off x="1483783" y="1504370"/>
            <a:ext cx="355282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miraditas primeras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sus primeros suspiros, 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sus llantos tan míos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calmaba con mis besos,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mi mente los conservo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mi corazón.</a:t>
            </a:r>
          </a:p>
          <a:p>
            <a:endParaRPr lang="es-ES" sz="20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BERNAL LA TORRE</a:t>
            </a:r>
          </a:p>
          <a:p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FRG.  POEMA MIS AMORES</a:t>
            </a:r>
            <a:endParaRPr lang="es-ES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CHOTA-CAJAMARCA</a:t>
            </a:r>
            <a:endParaRPr lang="es-PE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0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C67BB1-018E-F363-E795-A8FD1E439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7" y="1"/>
            <a:ext cx="867415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03D93D-10EF-AAE7-FFD9-0D8F360B871D}"/>
              </a:ext>
            </a:extLst>
          </p:cNvPr>
          <p:cNvSpPr txBox="1"/>
          <p:nvPr/>
        </p:nvSpPr>
        <p:spPr>
          <a:xfrm>
            <a:off x="9010649" y="906587"/>
            <a:ext cx="305752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Caminando voy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 por la vida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buscándole en todo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buscándole estoy.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cerros que orgullosos se yerguen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nubes tan cerca de Dios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flores que tanto cuidaste 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buscándole en todo, buscándole estoy</a:t>
            </a:r>
          </a:p>
          <a:p>
            <a:endParaRPr lang="es-ES" sz="20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AMPARO GUERRA GARCÍA CUEVA</a:t>
            </a:r>
          </a:p>
          <a:p>
            <a:r>
              <a:rPr lang="es-E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Cajamarca</a:t>
            </a:r>
            <a:endParaRPr lang="es-PE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A5EF2-BDCE-6CB3-7980-91105434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-9525"/>
            <a:ext cx="7504643" cy="68770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698A10-BF60-A3A0-644A-461EDF30C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2133" cy="68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615478-1F5E-35E0-381C-84CAA648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8162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B1B5C6-23EC-C62C-0533-2C1A4D15EA6D}"/>
              </a:ext>
            </a:extLst>
          </p:cNvPr>
          <p:cNvSpPr txBox="1"/>
          <p:nvPr/>
        </p:nvSpPr>
        <p:spPr>
          <a:xfrm>
            <a:off x="6502213" y="489313"/>
            <a:ext cx="466725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hubiera sucedido si no reventaba mi voz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clausuraba mi boca? 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¿Si no corría tras mi sueño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me quedaba caminando sin horizonte?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hubiera pasado si 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 hubiera hecho inmune a la indolencia, 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no hubiera sufrido los embates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mi piel de arena?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Qué hubiera sido sino vencía mis miedos 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triunfaba la osadía,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me dejaba llevar al infinito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las olas del mar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renunciaba a una vida 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arcoíris y lluvia;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qué hubiera pasado si me resignaba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las migajas y a las tinieblas</a:t>
            </a:r>
            <a:endParaRPr lang="es-PE" sz="16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no luchaba por el pan y el sol.</a:t>
            </a:r>
          </a:p>
          <a:p>
            <a:endParaRPr lang="es-ES" sz="1600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sz="16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MILAGROS CHÁVEZ –LIMA</a:t>
            </a:r>
          </a:p>
          <a:p>
            <a:r>
              <a:rPr lang="es-ES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FRAG. POEMA  ¿QUÉ HUBIERA SIDO?</a:t>
            </a:r>
            <a:endParaRPr lang="es-PE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9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6DEE9A-EDA5-385E-2282-000DC18BF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AF9409-7A0E-834B-6902-09A66D6E05E4}"/>
              </a:ext>
            </a:extLst>
          </p:cNvPr>
          <p:cNvSpPr txBox="1"/>
          <p:nvPr/>
        </p:nvSpPr>
        <p:spPr>
          <a:xfrm>
            <a:off x="1085851" y="555501"/>
            <a:ext cx="318135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Divagando por recónditos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lugares de la mansión querida,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aún palpitan tus amores,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talento, tu ternura.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libros que cobraron vida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tus manos generosas y tibias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parece que no dejan de latir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dialogan tu partida…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pinturas que adornan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paredes, reviven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escuchar tu nombre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mis labios temblorosos.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veo entre las rosas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tu imagen se refleja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azulejos de la pequeña </a:t>
            </a:r>
            <a:endParaRPr lang="es-PE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Pileta bañada de romance.</a:t>
            </a:r>
          </a:p>
          <a:p>
            <a:endParaRPr lang="es-ES" sz="16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 COLLAZOS DE GUTIÉRREZ</a:t>
            </a:r>
          </a:p>
          <a:p>
            <a:r>
              <a:rPr lang="es-ES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 POEMA, CON MI VOZ, A SU AMIGA TERESA GUERRA GARCIA</a:t>
            </a:r>
          </a:p>
          <a:p>
            <a:r>
              <a:rPr lang="es-E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CUTERVO-CAJAMARCA</a:t>
            </a:r>
            <a:endParaRPr lang="es-PE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0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E12BEC-BA7B-78CD-439D-1532052E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5"/>
            <a:ext cx="5500687" cy="68624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98FED9-59C6-CEC6-BFBD-FB466CA0F975}"/>
              </a:ext>
            </a:extLst>
          </p:cNvPr>
          <p:cNvSpPr txBox="1"/>
          <p:nvPr/>
        </p:nvSpPr>
        <p:spPr>
          <a:xfrm>
            <a:off x="6838950" y="593025"/>
            <a:ext cx="398145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Mañana se escribirá otra historia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argumentos en voz alta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ni desprecios de platos de comida en la mesa.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 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más, escuchar que nada soy, que nada valgo,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mirarme al espejo y no reconocerme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miedo si los cojines están mal dispuestos.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 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dudas de tu amor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sólo la confirmación que nunca existió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vilipendio, ni rocíos recorriendo mis mejillas.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 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burlas de mis letras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burlas de mi origen </a:t>
            </a:r>
          </a:p>
          <a:p>
            <a:r>
              <a:rPr lang="es-PE" i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no más dinero arrojado a mi cara. </a:t>
            </a:r>
          </a:p>
          <a:p>
            <a:endParaRPr lang="es-PE" i="1" dirty="0">
              <a:solidFill>
                <a:srgbClr val="0070C0"/>
              </a:solidFill>
              <a:latin typeface="Garamond" panose="02020404030301010803" pitchFamily="18" charset="0"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r>
              <a:rPr lang="es-PE" sz="14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RAMINA HERRERA</a:t>
            </a:r>
          </a:p>
          <a:p>
            <a:r>
              <a:rPr lang="es-PE" sz="1400" dirty="0">
                <a:solidFill>
                  <a:srgbClr val="0070C0"/>
                </a:solidFill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FRAG POEMA NUNCA MÁS</a:t>
            </a:r>
          </a:p>
          <a:p>
            <a:r>
              <a:rPr lang="es-PE" sz="1400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AMAZONAS</a:t>
            </a:r>
          </a:p>
        </p:txBody>
      </p:sp>
    </p:spTree>
    <p:extLst>
      <p:ext uri="{BB962C8B-B14F-4D97-AF65-F5344CB8AC3E}">
        <p14:creationId xmlns:p14="http://schemas.microsoft.com/office/powerpoint/2010/main" val="347496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9C82B3-1271-16CC-CAFC-3B2B5E29F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25"/>
            <a:ext cx="12001499" cy="6953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DE9F78-0C46-39EB-4B38-729F8B76FA52}"/>
              </a:ext>
            </a:extLst>
          </p:cNvPr>
          <p:cNvSpPr txBox="1"/>
          <p:nvPr/>
        </p:nvSpPr>
        <p:spPr>
          <a:xfrm>
            <a:off x="9382125" y="104775"/>
            <a:ext cx="2362199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Jardincito inolvidable.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pedacito de la gloria.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Azul caricia del cielo.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Sacro y musical amor.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pedúnculos leves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 corales encendidos,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fragante y fino aroma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nuestro patio embelesan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encanto arrobador.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mágica armonía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tu néctar milagroso,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las inquietas abejas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ricas mieles a libar.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en tus floridos ramajes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traviesos ruiseñores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dulces trinos a encontrar.</a:t>
            </a:r>
          </a:p>
          <a:p>
            <a:endParaRPr lang="es-ES" sz="1600" i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IRENE PEREYRA                     	DE  VÁSQUEZ</a:t>
            </a:r>
          </a:p>
          <a:p>
            <a:r>
              <a:rPr lang="es-ES" sz="16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CELENDÍN</a:t>
            </a:r>
          </a:p>
          <a:p>
            <a:r>
              <a:rPr lang="es-ES" sz="16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FRAG. MI JARDÍN</a:t>
            </a:r>
            <a:endParaRPr lang="es-PE" sz="16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3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44766C-C8E8-25B0-C1B5-C344A05D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4" y="371475"/>
            <a:ext cx="5800725" cy="57786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EB23B1-87C2-0299-226C-8C3F7C356268}"/>
              </a:ext>
            </a:extLst>
          </p:cNvPr>
          <p:cNvSpPr txBox="1"/>
          <p:nvPr/>
        </p:nvSpPr>
        <p:spPr>
          <a:xfrm>
            <a:off x="1176867" y="517833"/>
            <a:ext cx="39962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Emergiendo de un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profundo sueño.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Rompiendo lentitud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tenues paredes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silencio.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Avanza incontenible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grito.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Asecha a mis oídos sordos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venciendo la débil resistencia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inconsciencia aletargada.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va haciendo masa,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 quiebra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retorcidos ecos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esparcen por doquier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fragmentos de silencio.</a:t>
            </a:r>
          </a:p>
          <a:p>
            <a:endParaRPr lang="es-PE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ROSI YOSHI</a:t>
            </a:r>
            <a:r>
              <a:rPr lang="es-PE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TRUJILLO-LA LIBERTAD</a:t>
            </a:r>
          </a:p>
          <a:p>
            <a:endParaRPr lang="es-PE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EL GRITO</a:t>
            </a:r>
          </a:p>
        </p:txBody>
      </p:sp>
    </p:spTree>
    <p:extLst>
      <p:ext uri="{BB962C8B-B14F-4D97-AF65-F5344CB8AC3E}">
        <p14:creationId xmlns:p14="http://schemas.microsoft.com/office/powerpoint/2010/main" val="68216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04DC15-254B-59B1-8CA3-C2403B00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2" y="0"/>
            <a:ext cx="5494868" cy="68685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3ADEC9-0FED-8232-93E2-82CD2A5A357F}"/>
              </a:ext>
            </a:extLst>
          </p:cNvPr>
          <p:cNvSpPr txBox="1"/>
          <p:nvPr/>
        </p:nvSpPr>
        <p:spPr>
          <a:xfrm>
            <a:off x="76199" y="638462"/>
            <a:ext cx="5418669" cy="597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Mujer poeta, que grita su tristeza, o su alegría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horas diagonales, bajo la luz de la luna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con el flash de una multitud.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sencilla, férrea y testaruda, con la suavidad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una aurora donde arden rescoldos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primaveras olvidadas, veces… impaciente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abrigar en su corazón ¡A todos los suyos!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Mujer hilandera que teje poemas con los hilos del tiempo, 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largas esperas y penas trasparentes.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Nadie sabe que sus versos son añejados en alambiques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melancolía y versos tallados en las tardes friolentas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donde llora y grita por las mujeres</a:t>
            </a:r>
            <a:endParaRPr lang="es-PE" sz="12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i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no las dejaron vivir</a:t>
            </a:r>
            <a:r>
              <a:rPr lang="es-PE" sz="12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endParaRPr lang="es-PE" sz="12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endParaRPr lang="es-PE" sz="12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JAQUELINE MENDOZA SALAZAR  - CAJAMARCA</a:t>
            </a: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es-PE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EL GRITO DE UNA HILANDERA</a:t>
            </a:r>
            <a:endParaRPr lang="es-PE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0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0DD7A3-18AE-6814-472A-ED68FE95A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24501" cy="684784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BFD0B5-6464-35F4-B579-9AEC37A8CD98}"/>
              </a:ext>
            </a:extLst>
          </p:cNvPr>
          <p:cNvSpPr txBox="1"/>
          <p:nvPr/>
        </p:nvSpPr>
        <p:spPr>
          <a:xfrm>
            <a:off x="7000875" y="1413585"/>
            <a:ext cx="39988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manos entonces…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recorrieron a tientas tu mundo.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Tropezaron con piedras y espinas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hacerse daño.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curé, pero ellas volvieron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y otra vez,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te buscaron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palparon el mar,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sangre, el fuego,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montaña y no te hallaron…</a:t>
            </a:r>
          </a:p>
          <a:p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GLADYS BENKO, CAJABAMBA CAJAMARCA</a:t>
            </a:r>
          </a:p>
          <a:p>
            <a:r>
              <a:rPr lang="es-E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POEMA, ETÉREO</a:t>
            </a:r>
          </a:p>
          <a:p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5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923599-3A80-79BF-4B48-B47D0292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1"/>
            <a:ext cx="7400925" cy="65436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7831F07-A6F8-7CB7-DA4E-9A5F0038AA77}"/>
              </a:ext>
            </a:extLst>
          </p:cNvPr>
          <p:cNvSpPr txBox="1"/>
          <p:nvPr/>
        </p:nvSpPr>
        <p:spPr>
          <a:xfrm>
            <a:off x="8085666" y="631644"/>
            <a:ext cx="33273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vida asistimos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una y mil paradojas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nos dejan sorprendidos.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Contemplamos con horror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 sencilla y humilde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realiza los trabajos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fuertes y peligrosos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poniendo en riesgo su vida, 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salud e integridad,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por todo ello reciben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salario miserable.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explotados y callan,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jamás pueden protestar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está en juego el pan</a:t>
            </a:r>
            <a:endParaRPr lang="es-PE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han de llevar a su hogar.</a:t>
            </a:r>
          </a:p>
          <a:p>
            <a:endParaRPr lang="es-ES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 LOMBARDI-CAJAMARCA</a:t>
            </a:r>
          </a:p>
          <a:p>
            <a:r>
              <a:rPr lang="es-E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PARADOJA</a:t>
            </a:r>
            <a:endParaRPr lang="es-PE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068A92-2A11-75E2-103C-D2E80C8C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11125"/>
            <a:ext cx="7343775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2C53D5-AF34-64A2-BA10-801CC06705F9}"/>
              </a:ext>
            </a:extLst>
          </p:cNvPr>
          <p:cNvSpPr txBox="1"/>
          <p:nvPr/>
        </p:nvSpPr>
        <p:spPr>
          <a:xfrm>
            <a:off x="7886699" y="454328"/>
            <a:ext cx="3714751" cy="571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nombre es </a:t>
            </a:r>
            <a:r>
              <a:rPr lang="es-PE" sz="14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Maryam</a:t>
            </a:r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puede significar rebelde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también amor;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soy mujer palestina en Gaza,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nieta de una familia que huyó de Belén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al </a:t>
            </a:r>
            <a:r>
              <a:rPr lang="es-PE" sz="14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Nakba</a:t>
            </a:r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1948,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aquella catástrofe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nos alcanzó en Palestina,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tierra nuestra;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que nunca ha podido volver.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 antepasados habían vivido allí 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hace siglos,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pequeños agricultores,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felices de vivir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tierra donde había nacido Jesús,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Príncipe de la Paz.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 con la creación del Estado de Israel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 abuelos tuvieron que huir,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antiguamente María, José y Jesús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huyeron a Egipto </a:t>
            </a:r>
            <a:endParaRPr lang="es-PE" sz="1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escapar de las espadas de Herodes.</a:t>
            </a:r>
            <a:endParaRPr lang="es-PE" sz="1400" i="1" baseline="30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PE" sz="1400" i="1" baseline="30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E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Estilo ´</a:t>
            </a:r>
            <a:r>
              <a:rPr lang="es-PE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facción’ – mezcla de hechos verídicos, ‘</a:t>
            </a:r>
            <a:r>
              <a:rPr lang="es-PE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es-PE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y ficción–. La supuesta autora es ficción. </a:t>
            </a:r>
            <a:r>
              <a:rPr lang="es-PE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PE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creación que simboliza las mujeres víctimas de las guerras actuales en Europa, el Oriente Medio.  (Fragmento)</a:t>
            </a:r>
            <a:endParaRPr lang="es-PE" sz="12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247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DB34BB-6FC8-F402-85CE-4C2A1D900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91075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F738C5B-3E89-EA17-BC2E-8D8DD7F8DF4C}"/>
              </a:ext>
            </a:extLst>
          </p:cNvPr>
          <p:cNvSpPr txBox="1"/>
          <p:nvPr/>
        </p:nvSpPr>
        <p:spPr>
          <a:xfrm>
            <a:off x="6810374" y="766732"/>
            <a:ext cx="380047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Tantas parejas de amor ilusionadas,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hombre y mujer, movidos por hormonas,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unen en un sueño pasajero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originan descendientes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desilusionas.</a:t>
            </a:r>
          </a:p>
          <a:p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amor verdadero se enraíza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sobre las pasiones y la guerra,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sobre los rencores,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desechando hasta el fondo cualquier odio.</a:t>
            </a:r>
          </a:p>
          <a:p>
            <a:endParaRPr lang="es-PE" sz="20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CONSUELO LEZCANO RUIZ </a:t>
            </a:r>
          </a:p>
          <a:p>
            <a:r>
              <a:rPr lang="es-PE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 POEMA ENSÉÑANOS SEÑOR</a:t>
            </a:r>
          </a:p>
          <a:p>
            <a:r>
              <a:rPr lang="es-PE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CAJAMARCA</a:t>
            </a:r>
            <a:endParaRPr lang="es-PE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2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BB8BCC-04F6-84FD-861F-813562A7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488"/>
            <a:ext cx="5229225" cy="69689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27F644-50C8-78D8-210F-53D77C620F5A}"/>
              </a:ext>
            </a:extLst>
          </p:cNvPr>
          <p:cNvSpPr txBox="1"/>
          <p:nvPr/>
        </p:nvSpPr>
        <p:spPr>
          <a:xfrm>
            <a:off x="6572250" y="695117"/>
            <a:ext cx="455295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 leer en las estrellas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brillando siempre están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 leer en las espumas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blancas briznas de la mar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 leer en los arpegios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cantar del ruiseñor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en la blanca cabellera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abuela de cristal.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me enteré de historias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 mundo debe saber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aprendí que desde el cielo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amante nos mira Dios.</a:t>
            </a:r>
          </a:p>
          <a:p>
            <a:endParaRPr lang="es-ES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MALENA PELÁEZ  PEREZ – CELENDÍN</a:t>
            </a:r>
          </a:p>
          <a:p>
            <a:r>
              <a:rPr lang="es-P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POEMA SE LEER</a:t>
            </a:r>
            <a:endParaRPr lang="es-E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91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322C8-BD4D-2E44-5B1A-B3D0D66C2B9B}"/>
              </a:ext>
            </a:extLst>
          </p:cNvPr>
          <p:cNvSpPr txBox="1"/>
          <p:nvPr/>
        </p:nvSpPr>
        <p:spPr>
          <a:xfrm>
            <a:off x="3428999" y="1141585"/>
            <a:ext cx="5069542" cy="499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GRITO DE MUJER CAJAMARCA PERÚ</a:t>
            </a:r>
            <a:endParaRPr lang="es-ES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DE LA MEMORIA DE LA MUJER</a:t>
            </a:r>
            <a:endParaRPr lang="es-PE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AGRUPACIÓN DE ESCRITORAS NORTEÑAS</a:t>
            </a:r>
            <a:endParaRPr lang="es-PE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ASOCIACIÓN FAMILIA SANA</a:t>
            </a:r>
            <a:endParaRPr lang="es-PE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A LA COMUNIDAD FEMENINO</a:t>
            </a:r>
            <a:endParaRPr lang="es-PE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 REDONDA PANAMERICANA – CAJAMARCA</a:t>
            </a:r>
            <a:endParaRPr lang="es-PE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CAJAMARCA-SUCESOS</a:t>
            </a:r>
            <a:endParaRPr lang="es-PE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IMÁGENES: Eduardo Burga B, Renato Chávarri, José Luis Chávez, William Guillén,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BC14B0"/>
                </a:solidFill>
                <a:effectLst/>
                <a:uLnTx/>
                <a:uFillTx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Javier Villegas</a:t>
            </a:r>
            <a:r>
              <a:rPr lang="es-ES" sz="1600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Ymi</a:t>
            </a:r>
            <a:r>
              <a:rPr lang="es-ES" sz="1600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Cruz Bringas, Pinterest</a:t>
            </a:r>
            <a:endParaRPr lang="es-PE" sz="1600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BC14B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Edición Isabel Barrantes</a:t>
            </a:r>
            <a:endParaRPr lang="es-PE" sz="1600" dirty="0">
              <a:solidFill>
                <a:srgbClr val="BC14B0"/>
              </a:solidFill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solidFill>
                  <a:srgbClr val="BC14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solidFill>
                <a:srgbClr val="BC14B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4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27FC0A-E7A5-FA86-ACE8-0C7A14AFB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" y="0"/>
            <a:ext cx="6824161" cy="68362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10AF2A-397B-874B-4840-DAAD00801BF9}"/>
              </a:ext>
            </a:extLst>
          </p:cNvPr>
          <p:cNvSpPr txBox="1"/>
          <p:nvPr/>
        </p:nvSpPr>
        <p:spPr>
          <a:xfrm>
            <a:off x="7541807" y="810497"/>
            <a:ext cx="366606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dónde vamos sin paraísos en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alma?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dónde vamos sin el candor de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beso de amor?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dónde vamos sin horizonte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alguno?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malgastando lo más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bello de la vida que se nos regaló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¿Adonde vas mujer,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misma no te amas?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dónde vas mujer si tu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misma no te respetas?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dónde vas mujer si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tú misma no te cuidas?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¿Serás otra vez la manzana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perdió a la humanidad?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 GUTIÉRREZ SISNIEGAS. CAJAMARCA</a:t>
            </a:r>
          </a:p>
          <a:p>
            <a:pPr algn="just"/>
            <a:r>
              <a:rPr lang="es-E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Poema Mi arte es mi grito</a:t>
            </a:r>
            <a:endParaRPr lang="es-PE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0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C54B61-E876-C6C1-8C8A-8E40CDE2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00" y="-66675"/>
            <a:ext cx="58241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70DC1F-0BE3-6AB0-4AAE-4CCC51692126}"/>
              </a:ext>
            </a:extLst>
          </p:cNvPr>
          <p:cNvSpPr txBox="1"/>
          <p:nvPr/>
        </p:nvSpPr>
        <p:spPr>
          <a:xfrm>
            <a:off x="933450" y="1708189"/>
            <a:ext cx="4619625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Olvidar un minuto a los tiranos</a:t>
            </a:r>
            <a:endParaRPr lang="es-PE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quieren reemplazar al tiempo</a:t>
            </a:r>
            <a:endParaRPr lang="es-PE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hace cenizas de los hombres</a:t>
            </a:r>
            <a:endParaRPr lang="es-PE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mis músculos no sigan</a:t>
            </a:r>
            <a:endParaRPr lang="es-PE" sz="24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contraídos.</a:t>
            </a:r>
          </a:p>
          <a:p>
            <a:endParaRPr lang="es-ES" sz="2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TERESA GUERRA GARCÍA CUEVA</a:t>
            </a:r>
          </a:p>
          <a:p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CAJAMARCA</a:t>
            </a:r>
          </a:p>
          <a:p>
            <a:r>
              <a:rPr lang="es-E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POEMA PARANOIA DEL AVE</a:t>
            </a:r>
            <a:endParaRPr lang="es-PE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7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ECDB34-5B94-0D07-8172-7A03375B1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0"/>
            <a:ext cx="7078132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8643731-9ED0-59FA-50EA-245FA2E16A51}"/>
              </a:ext>
            </a:extLst>
          </p:cNvPr>
          <p:cNvSpPr txBox="1"/>
          <p:nvPr/>
        </p:nvSpPr>
        <p:spPr>
          <a:xfrm>
            <a:off x="474134" y="1486560"/>
            <a:ext cx="386926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GRITO DE LAS ABUELAS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grito canta en el eco del tiempo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lomo azul de la campana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zarza inmortal de los cercos vivos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fruta prohibida del manzano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regazo de mi madre ausente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abrazo tierno de mi padre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sabor luminoso de mis hijos.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 BARRANTES. CAJAMARCA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 DEL POEMA EL GRITO DE LA MONTAÑA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3529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562570-0C2A-236E-EE04-FA11A46C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9149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0C75D10-2895-5C6C-1D2E-89F7ABDAD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440E5-8DA3-473D-15EA-0C12107A2CED}"/>
              </a:ext>
            </a:extLst>
          </p:cNvPr>
          <p:cNvSpPr txBox="1"/>
          <p:nvPr/>
        </p:nvSpPr>
        <p:spPr>
          <a:xfrm>
            <a:off x="6448424" y="762878"/>
            <a:ext cx="47910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Naciste,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contigo mis manos inútiles se tornaron hábiles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haciendo tu ropa, buscando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diario sustento.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voz, lentamente, empezó a robarle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ecos del agua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decir tu nombre.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torpes maneras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volvieron suaves.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labios hoy guardan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tibio secreto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lirios dormidos para acariciarle.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Retazo de mi vida,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orgullo de mi alma,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trocito de carne indefensa,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¡cantar luminoso de tu madre sola!</a:t>
            </a:r>
          </a:p>
          <a:p>
            <a:endParaRPr lang="es-ES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NIMIA MORALES VILLAR, CAJAMARCA</a:t>
            </a:r>
          </a:p>
          <a:p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 POEMA MADRE SOLA</a:t>
            </a:r>
            <a:endParaRPr lang="es-PE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4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B00029-AF7D-2C87-F425-F67808A6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B48319F-4F2C-493B-BA61-607BB143EF2E}"/>
              </a:ext>
            </a:extLst>
          </p:cNvPr>
          <p:cNvSpPr txBox="1"/>
          <p:nvPr/>
        </p:nvSpPr>
        <p:spPr>
          <a:xfrm>
            <a:off x="950261" y="675531"/>
            <a:ext cx="4150658" cy="558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Tejen las arañas.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Incansablemente tejen y tejen, 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sábanas para soñar.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Tejen las arañas,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diligentemente tejen,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habitante de la casa,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en soledad.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Tejen historias del vivir,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0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 OSCÁTEGUI - LIMA</a:t>
            </a:r>
            <a:endParaRPr lang="es-PE" sz="1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7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52E534-0CFE-BA66-DBCA-0C9CCC057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C69BF8-D10F-93D2-5BD2-A3BB8B645F27}"/>
              </a:ext>
            </a:extLst>
          </p:cNvPr>
          <p:cNvSpPr txBox="1"/>
          <p:nvPr/>
        </p:nvSpPr>
        <p:spPr>
          <a:xfrm>
            <a:off x="7200899" y="1943866"/>
            <a:ext cx="373380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Mujer, esencia elemental.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Fragilidad de flor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hace incontrastable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tu vientre canta.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Eres totalidad. Hazte tu espacio.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corazón fue siempre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que tocó primero el horizonte.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PE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 AMADA SÁNCHEZ</a:t>
            </a:r>
          </a:p>
          <a:p>
            <a:r>
              <a:rPr lang="es-PE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Frag. Mujer, Esencia </a:t>
            </a:r>
            <a:r>
              <a:rPr lang="es-PE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PE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lemental</a:t>
            </a:r>
          </a:p>
          <a:p>
            <a:r>
              <a:rPr lang="es-PE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TRUJILLO</a:t>
            </a:r>
          </a:p>
          <a:p>
            <a:r>
              <a:rPr lang="es-PE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346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EE8540-851A-E9C7-853B-A8F5315A3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9" y="-30850"/>
            <a:ext cx="5819776" cy="69489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B4D359-CABD-5900-B98B-795AB27845ED}"/>
              </a:ext>
            </a:extLst>
          </p:cNvPr>
          <p:cNvSpPr txBox="1"/>
          <p:nvPr/>
        </p:nvSpPr>
        <p:spPr>
          <a:xfrm>
            <a:off x="1419225" y="158865"/>
            <a:ext cx="3286125" cy="617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 bella rosa del jardín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das lo mejor de ti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vences mil batallas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tienes valentía de una fiera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Defendiendo tu hogar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 que enfrentas a la vida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todo tu esplendor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solo con un beso 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solo una mirada dulce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Inspiras al amor verdadero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 guerrera invencible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Gritas a los cuatro vientos</a:t>
            </a:r>
            <a:endParaRPr lang="es-PE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te detiene nada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GLORIA ARANA.  CAJAMARCA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FRAG.MUJER BELLA ROSA</a:t>
            </a:r>
          </a:p>
        </p:txBody>
      </p:sp>
    </p:spTree>
    <p:extLst>
      <p:ext uri="{BB962C8B-B14F-4D97-AF65-F5344CB8AC3E}">
        <p14:creationId xmlns:p14="http://schemas.microsoft.com/office/powerpoint/2010/main" val="3946908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1827</Words>
  <Application>Microsoft Office PowerPoint</Application>
  <PresentationFormat>Panorámica</PresentationFormat>
  <Paragraphs>391</Paragraphs>
  <Slides>25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Aptos</vt:lpstr>
      <vt:lpstr>Arial</vt:lpstr>
      <vt:lpstr>Berlin Sans FB Demi</vt:lpstr>
      <vt:lpstr>Britannic Bold</vt:lpstr>
      <vt:lpstr>Calibri</vt:lpstr>
      <vt:lpstr>Calibri Light</vt:lpstr>
      <vt:lpstr>Garamond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ISABEL</cp:lastModifiedBy>
  <cp:revision>17</cp:revision>
  <dcterms:created xsi:type="dcterms:W3CDTF">2024-03-08T21:01:46Z</dcterms:created>
  <dcterms:modified xsi:type="dcterms:W3CDTF">2024-03-20T14:20:11Z</dcterms:modified>
</cp:coreProperties>
</file>