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83" r:id="rId2"/>
    <p:sldId id="274" r:id="rId3"/>
    <p:sldId id="280" r:id="rId4"/>
    <p:sldId id="284" r:id="rId5"/>
    <p:sldId id="281" r:id="rId6"/>
    <p:sldId id="277" r:id="rId7"/>
    <p:sldId id="27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4615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2C1E0-34D1-4471-9102-1B25DCB65798}" type="datetimeFigureOut">
              <a:rPr lang="es-PE" smtClean="0"/>
              <a:pPr/>
              <a:t>10/02/2011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0F0A1-DDDC-4978-8D1D-CE57FFDE04D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F4CB-B7ED-4909-B2FA-5A1A001B25D3}" type="datetimeFigureOut">
              <a:rPr lang="es-ES" smtClean="0"/>
              <a:pPr/>
              <a:t>10/02/2011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8866-2A5E-4899-81ED-9B13DC7EBF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arco%20Antonio%20Soli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028" y="0"/>
            <a:ext cx="3070972" cy="2209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6 CuadroTexto"/>
          <p:cNvSpPr txBox="1"/>
          <p:nvPr/>
        </p:nvSpPr>
        <p:spPr>
          <a:xfrm>
            <a:off x="2971800" y="20574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Harlow Solid Italic" pitchFamily="82" charset="0"/>
              </a:rPr>
              <a:t>EL DIA DEL AMOR</a:t>
            </a:r>
          </a:p>
          <a:p>
            <a:pPr algn="just"/>
            <a:endParaRPr lang="es-PE" sz="2400" dirty="0" smtClean="0">
              <a:latin typeface="Harlow Solid Italic" pitchFamily="82" charset="0"/>
            </a:endParaRPr>
          </a:p>
          <a:p>
            <a:pPr algn="just"/>
            <a:r>
              <a:rPr lang="es-ES" sz="2400" dirty="0" smtClean="0">
                <a:latin typeface="Harlow Solid Italic" pitchFamily="82" charset="0"/>
              </a:rPr>
              <a:t>   Hoy celebramos el día del amor, el amor  que te hace soñar en la inmensidad de un vuelo de gaviotas, el que se impregna en  un sueño misterioso y en  un cantar, aquel amor que no entiende lo imposible y cuando inicia su vuelo no conoce  razones  y solo se dispone a cantar.</a:t>
            </a:r>
            <a:endParaRPr lang="es-PE" sz="2400" dirty="0" smtClean="0">
              <a:latin typeface="Harlow Solid Italic" pitchFamily="82" charset="0"/>
            </a:endParaRPr>
          </a:p>
          <a:p>
            <a:endParaRPr lang="es-P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7037" y="4724400"/>
            <a:ext cx="23669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2" name="Marco Antonio Soli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838200"/>
            <a:ext cx="335251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381000"/>
            <a:ext cx="9906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17306"/>
            <a:ext cx="5410200" cy="274069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5 CuadroTexto"/>
          <p:cNvSpPr txBox="1"/>
          <p:nvPr/>
        </p:nvSpPr>
        <p:spPr>
          <a:xfrm>
            <a:off x="228600" y="34290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Harlow Solid Italic" pitchFamily="82" charset="0"/>
              </a:rPr>
              <a:t>El día más hermoso y más sublime es el “</a:t>
            </a:r>
            <a:r>
              <a:rPr lang="es-ES" sz="2400" b="1" dirty="0" smtClean="0">
                <a:latin typeface="Harlow Solid Italic" pitchFamily="82" charset="0"/>
              </a:rPr>
              <a:t>día de los enamorados“</a:t>
            </a:r>
            <a:endParaRPr lang="es-PE" sz="2400" dirty="0" smtClean="0">
              <a:latin typeface="Harlow Solid Italic" pitchFamily="82" charset="0"/>
            </a:endParaRPr>
          </a:p>
          <a:p>
            <a:pPr algn="just"/>
            <a:r>
              <a:rPr lang="es-ES" sz="2400" dirty="0" smtClean="0">
                <a:latin typeface="Harlow Solid Italic" pitchFamily="82" charset="0"/>
              </a:rPr>
              <a:t>en este día,  todo es suspiro y todo es soñar; el lenguaje poético y misterioso del amor se entrelaza entre dos manos que acarician el infinito con su andar; y corren, y cantan, y ríen y solo tienen tiempo para soñar. Hay  veces que me pregunto:</a:t>
            </a:r>
            <a:endParaRPr lang="es-PE" sz="2400" dirty="0">
              <a:latin typeface="Harlow Solid Italic" pitchFamily="8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8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81000" y="609600"/>
            <a:ext cx="388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Harlow Solid Italic" pitchFamily="82" charset="0"/>
              </a:rPr>
              <a:t>_¿Por qué el amor solo tiene que nacer del sublime verso de dos corazones?, mas cuando uno está solo no puede cantar, no puede soñar, y sin darme cuenta encuentro una respuesta, es que el amor es el latir infinito de una vida y de un soñar, es el idioma perfecto de una noche y de un cantar, que entrelazan sus palabras entre besos de cristal, y sonríen, y cuentan al viento los secretos de sus enamorados corazones. </a:t>
            </a:r>
            <a:endParaRPr lang="es-PE" sz="2400" dirty="0" smtClean="0">
              <a:solidFill>
                <a:schemeClr val="accent6">
                  <a:lumMod val="50000"/>
                </a:schemeClr>
              </a:solidFill>
              <a:latin typeface="Harlow Solid Italic" pitchFamily="82" charset="0"/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3340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4102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3340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4102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102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52578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-152400"/>
            <a:ext cx="3038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6 CuadroTexto"/>
          <p:cNvSpPr txBox="1"/>
          <p:nvPr/>
        </p:nvSpPr>
        <p:spPr>
          <a:xfrm>
            <a:off x="381000" y="13716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Harlow Solid Italic" pitchFamily="82" charset="0"/>
              </a:rPr>
              <a:t>En su frágil sonrisa reflejan la inmensidad del mar y la belleza de una flor primaveral; ¡y ríen, y cantan, y sueñan!, tan solo se divisa un matiz sensual que envuelve misterioso el vuelo de dos corazones que se disponen a soñar</a:t>
            </a: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latin typeface="Harlow Solid Italic" pitchFamily="82" charset="0"/>
              </a:rPr>
              <a:t>.</a:t>
            </a:r>
            <a:endParaRPr lang="es-P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09800"/>
            <a:ext cx="2393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2514600"/>
            <a:ext cx="280604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5 CuadroTexto"/>
          <p:cNvSpPr txBox="1"/>
          <p:nvPr/>
        </p:nvSpPr>
        <p:spPr>
          <a:xfrm>
            <a:off x="1447800" y="304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Harlow Solid Italic" pitchFamily="82" charset="0"/>
              </a:rPr>
              <a:t>Y en el silencio susurran caricias, y con sus miradas se lo dicen todo, pues no es necesario el tener que hablar, entre sus suspiros nacen corazones que quieren soñar y  muy ansiosamente piensan en volar y van suspirando  en su caminar; él, le acaricia con su frágil mano de joven amante, ella le responde de sutil manera con una sonrisa coqueta y gentil</a:t>
            </a:r>
            <a:r>
              <a:rPr lang="es-ES" sz="2400" dirty="0" smtClean="0"/>
              <a:t>.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618" y="685800"/>
            <a:ext cx="4826382" cy="2971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6382" cy="2971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4 CuadroTexto"/>
          <p:cNvSpPr txBox="1"/>
          <p:nvPr/>
        </p:nvSpPr>
        <p:spPr>
          <a:xfrm>
            <a:off x="990600" y="2590800"/>
            <a:ext cx="6934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Harlow Solid Italic" pitchFamily="82" charset="0"/>
              </a:rPr>
              <a:t>Cada cierto tramo detienen sus pasos en el silencio pleno para regalarse un beso y una flor, un beso que encierra dulce melodía, aroma de sueño y una gran pasión, una pasión loca de querer tenerse  y poder quererse en la inmensidad;  y una flor hermosa que es el fiel reflejo de una eternidad y van saboreando del néctar más puro en la inmensidad; siguen caminando en su despertar…, bajo las estrellas susurran al viento ese amor secreto que los hace soñar, y por el camino piden a la luna un verso de amor, y la luna hermosa, frágil, soñadora les obsequia un  bello momento de eterno soñar, en donde pueden sellar ese amor secreto con  un hermoso  y  delicioso  beso, </a:t>
            </a:r>
            <a:r>
              <a:rPr lang="es-ES" sz="2000" b="1" dirty="0" smtClean="0">
                <a:latin typeface="Harlow Solid Italic" pitchFamily="82" charset="0"/>
              </a:rPr>
              <a:t>en la eternidad.</a:t>
            </a:r>
            <a:endParaRPr lang="es-PE" sz="2000" dirty="0" smtClean="0">
              <a:latin typeface="Harlow Solid Italic" pitchFamily="82" charset="0"/>
            </a:endParaRPr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38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3276600" cy="42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28600"/>
            <a:ext cx="2857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4 CuadroTexto"/>
          <p:cNvSpPr txBox="1"/>
          <p:nvPr/>
        </p:nvSpPr>
        <p:spPr>
          <a:xfrm>
            <a:off x="4343400" y="32766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Curlz MT" pitchFamily="82" charset="0"/>
              </a:rPr>
              <a:t>FELIZ DIA DE LOS ENAMORADOS.</a:t>
            </a:r>
            <a:endParaRPr lang="es-PE" sz="4800" b="1" dirty="0" smtClean="0">
              <a:latin typeface="Curlz MT" pitchFamily="82" charset="0"/>
            </a:endParaRPr>
          </a:p>
          <a:p>
            <a:endParaRPr lang="es-PE" dirty="0"/>
          </a:p>
        </p:txBody>
      </p:sp>
      <p:sp>
        <p:nvSpPr>
          <p:cNvPr id="6" name="5 CuadroTexto"/>
          <p:cNvSpPr txBox="1"/>
          <p:nvPr/>
        </p:nvSpPr>
        <p:spPr>
          <a:xfrm>
            <a:off x="6096000" y="6096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Harlow Solid Italic" pitchFamily="82" charset="0"/>
              </a:rPr>
              <a:t>Elizabeth Oliveros </a:t>
            </a:r>
            <a:r>
              <a:rPr lang="es-PE" dirty="0" smtClean="0">
                <a:latin typeface="Harlow Solid Italic" pitchFamily="82" charset="0"/>
              </a:rPr>
              <a:t>Soto</a:t>
            </a:r>
          </a:p>
          <a:p>
            <a:r>
              <a:rPr lang="es-PE" dirty="0" smtClean="0">
                <a:latin typeface="Harlow Solid Italic" pitchFamily="82" charset="0"/>
              </a:rPr>
              <a:t>Edición- </a:t>
            </a:r>
            <a:r>
              <a:rPr lang="es-PE" dirty="0" err="1" smtClean="0">
                <a:latin typeface="Harlow Solid Italic" pitchFamily="82" charset="0"/>
              </a:rPr>
              <a:t>Yuli</a:t>
            </a:r>
            <a:r>
              <a:rPr lang="es-PE" dirty="0" smtClean="0">
                <a:latin typeface="Harlow Solid Italic" pitchFamily="82" charset="0"/>
              </a:rPr>
              <a:t> Cabrera Oliveros</a:t>
            </a:r>
            <a:endParaRPr lang="es-PE" dirty="0" smtClean="0">
              <a:latin typeface="Harlow Solid Italic" pitchFamily="82" charset="0"/>
            </a:endParaRPr>
          </a:p>
          <a:p>
            <a:endParaRPr lang="es-PE" dirty="0">
              <a:latin typeface="Harlow Solid Itali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487</Words>
  <Application>Microsoft Office PowerPoint</Application>
  <PresentationFormat>Presentación en pantalla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shtepanie</dc:creator>
  <cp:lastModifiedBy>YULI</cp:lastModifiedBy>
  <cp:revision>101</cp:revision>
  <dcterms:created xsi:type="dcterms:W3CDTF">2010-02-14T19:13:56Z</dcterms:created>
  <dcterms:modified xsi:type="dcterms:W3CDTF">2011-02-10T16:51:07Z</dcterms:modified>
</cp:coreProperties>
</file>