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84" y="-6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7A8F6-A6FF-4821-A006-376E8334962B}" type="datetimeFigureOut">
              <a:rPr lang="es-PE" smtClean="0"/>
              <a:t>24/12/2011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F45B-F9EB-49F4-AB13-1F22A98D13F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3566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7A8F6-A6FF-4821-A006-376E8334962B}" type="datetimeFigureOut">
              <a:rPr lang="es-PE" smtClean="0"/>
              <a:t>24/12/2011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F45B-F9EB-49F4-AB13-1F22A98D13F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56413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7A8F6-A6FF-4821-A006-376E8334962B}" type="datetimeFigureOut">
              <a:rPr lang="es-PE" smtClean="0"/>
              <a:t>24/12/2011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F45B-F9EB-49F4-AB13-1F22A98D13F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534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7A8F6-A6FF-4821-A006-376E8334962B}" type="datetimeFigureOut">
              <a:rPr lang="es-PE" smtClean="0"/>
              <a:t>24/12/2011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F45B-F9EB-49F4-AB13-1F22A98D13F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60549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7A8F6-A6FF-4821-A006-376E8334962B}" type="datetimeFigureOut">
              <a:rPr lang="es-PE" smtClean="0"/>
              <a:t>24/12/2011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F45B-F9EB-49F4-AB13-1F22A98D13F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67434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7A8F6-A6FF-4821-A006-376E8334962B}" type="datetimeFigureOut">
              <a:rPr lang="es-PE" smtClean="0"/>
              <a:t>24/12/2011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F45B-F9EB-49F4-AB13-1F22A98D13F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98434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7A8F6-A6FF-4821-A006-376E8334962B}" type="datetimeFigureOut">
              <a:rPr lang="es-PE" smtClean="0"/>
              <a:t>24/12/2011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F45B-F9EB-49F4-AB13-1F22A98D13F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34819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7A8F6-A6FF-4821-A006-376E8334962B}" type="datetimeFigureOut">
              <a:rPr lang="es-PE" smtClean="0"/>
              <a:t>24/12/2011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F45B-F9EB-49F4-AB13-1F22A98D13F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08989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7A8F6-A6FF-4821-A006-376E8334962B}" type="datetimeFigureOut">
              <a:rPr lang="es-PE" smtClean="0"/>
              <a:t>24/12/2011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F45B-F9EB-49F4-AB13-1F22A98D13F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68246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7A8F6-A6FF-4821-A006-376E8334962B}" type="datetimeFigureOut">
              <a:rPr lang="es-PE" smtClean="0"/>
              <a:t>24/12/2011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F45B-F9EB-49F4-AB13-1F22A98D13F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21734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7A8F6-A6FF-4821-A006-376E8334962B}" type="datetimeFigureOut">
              <a:rPr lang="es-PE" smtClean="0"/>
              <a:t>24/12/2011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F45B-F9EB-49F4-AB13-1F22A98D13F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09987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7A8F6-A6FF-4821-A006-376E8334962B}" type="datetimeFigureOut">
              <a:rPr lang="es-PE" smtClean="0"/>
              <a:t>24/12/2011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EF45B-F9EB-49F4-AB13-1F22A98D13F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74436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microsoft.com/office/2007/relationships/hdphoto" Target="../media/hdphoto3.wdp"/><Relationship Id="rId4" Type="http://schemas.openxmlformats.org/officeDocument/2006/relationships/image" Target="../media/image3.jpe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http://2.bp.blogspot.com/-s_dNBnvGZHo/ToIeZS2kPrI/AAAAAAAAQs4/omvq11l2p0s/s640/Texturas-de-Papel_04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 descr="C:\Users\Pc\Downloads\pastorcita andina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5313"/>
            <a:ext cx="2520280" cy="2499591"/>
          </a:xfrm>
          <a:prstGeom prst="rect">
            <a:avLst/>
          </a:prstGeom>
          <a:noFill/>
          <a:ln>
            <a:noFill/>
          </a:ln>
          <a:effectLst>
            <a:softEdge rad="317500"/>
          </a:effectLst>
        </p:spPr>
      </p:pic>
      <p:pic>
        <p:nvPicPr>
          <p:cNvPr id="6" name="5 Imagen" descr="D:\images (1)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3259" y="246259"/>
            <a:ext cx="1486535" cy="1733550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</p:pic>
      <p:sp>
        <p:nvSpPr>
          <p:cNvPr id="10" name="9 CuadroTexto"/>
          <p:cNvSpPr txBox="1"/>
          <p:nvPr/>
        </p:nvSpPr>
        <p:spPr>
          <a:xfrm>
            <a:off x="2293738" y="856467"/>
            <a:ext cx="554461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500" b="1" dirty="0">
                <a:latin typeface="Monotype Corsiva" pitchFamily="66" charset="0"/>
              </a:rPr>
              <a:t>CUANDO UNA ESTRELLA NACE EN EL ANDE      </a:t>
            </a:r>
            <a:endParaRPr lang="es-PE" sz="1500" dirty="0">
              <a:latin typeface="Monotype Corsiva" pitchFamily="66" charset="0"/>
            </a:endParaRPr>
          </a:p>
          <a:p>
            <a:pPr algn="just"/>
            <a:r>
              <a:rPr lang="es-PE" sz="1500" dirty="0">
                <a:latin typeface="Harlow Solid Italic" pitchFamily="82" charset="0"/>
              </a:rPr>
              <a:t> </a:t>
            </a:r>
          </a:p>
          <a:p>
            <a:pPr algn="just"/>
            <a:r>
              <a:rPr lang="es-PE" sz="1500" dirty="0">
                <a:latin typeface="Harlow Solid Italic" pitchFamily="82" charset="0"/>
              </a:rPr>
              <a:t>“Cuando una estrella nace en el ande, es noche de navidad.“  Que en ésta Navidad, el regocijo de sus nobles y sinceros corazones resplandezcan con la inmensidad de  un compartir con los demás ; que en cada abrazo y en cada sonrisa regalen los mejores deseos , y  después de haber compartido  una esperanza con alguien que  se quedó en el olvido del destino, puedan sentirse satisfechos y deleitarse con una sabrosa y caliente taza de chocolate acompañada de </a:t>
            </a:r>
            <a:r>
              <a:rPr lang="es-PE" sz="1500" dirty="0" smtClean="0">
                <a:latin typeface="Harlow Solid Italic" pitchFamily="82" charset="0"/>
              </a:rPr>
              <a:t>los </a:t>
            </a:r>
            <a:r>
              <a:rPr lang="es-PE" sz="1500" dirty="0">
                <a:latin typeface="Harlow Solid Italic" pitchFamily="82" charset="0"/>
              </a:rPr>
              <a:t>más </a:t>
            </a:r>
            <a:r>
              <a:rPr lang="es-PE" sz="1500" dirty="0" smtClean="0">
                <a:latin typeface="Harlow Solid Italic" pitchFamily="82" charset="0"/>
              </a:rPr>
              <a:t>lindos </a:t>
            </a:r>
            <a:r>
              <a:rPr lang="es-PE" sz="1500" dirty="0">
                <a:latin typeface="Harlow Solid Italic" pitchFamily="82" charset="0"/>
              </a:rPr>
              <a:t>recuerdos, sus sueños ,y sus alegrías </a:t>
            </a:r>
            <a:r>
              <a:rPr lang="es-PE" sz="1500" dirty="0" smtClean="0">
                <a:latin typeface="Harlow Solid Italic" pitchFamily="82" charset="0"/>
              </a:rPr>
              <a:t>los </a:t>
            </a:r>
            <a:r>
              <a:rPr lang="es-PE" sz="1500" dirty="0">
                <a:latin typeface="Harlow Solid Italic" pitchFamily="82" charset="0"/>
              </a:rPr>
              <a:t>cuales  harán  más </a:t>
            </a:r>
            <a:r>
              <a:rPr lang="es-PE" sz="1500" dirty="0" smtClean="0">
                <a:latin typeface="Harlow Solid Italic" pitchFamily="82" charset="0"/>
              </a:rPr>
              <a:t>festiva  </a:t>
            </a:r>
            <a:r>
              <a:rPr lang="es-PE" sz="1500" dirty="0">
                <a:latin typeface="Harlow Solid Italic" pitchFamily="82" charset="0"/>
              </a:rPr>
              <a:t>la </a:t>
            </a:r>
            <a:r>
              <a:rPr lang="es-PE" sz="1500" dirty="0" smtClean="0">
                <a:latin typeface="Harlow Solid Italic" pitchFamily="82" charset="0"/>
              </a:rPr>
              <a:t>noche, </a:t>
            </a:r>
            <a:r>
              <a:rPr lang="es-PE" sz="1500" dirty="0">
                <a:latin typeface="Harlow Solid Italic" pitchFamily="82" charset="0"/>
              </a:rPr>
              <a:t>en armonía  junto a sus familiares y amigos. Quiero pedirle a la hermosa estrella andina que ilumine vuestros días y que siempre los acompañe por los fértiles  senderos de la </a:t>
            </a:r>
            <a:r>
              <a:rPr lang="es-PE" sz="1500" dirty="0" smtClean="0">
                <a:latin typeface="Harlow Solid Italic" pitchFamily="82" charset="0"/>
              </a:rPr>
              <a:t>vida, por donde  </a:t>
            </a:r>
            <a:r>
              <a:rPr lang="es-PE" sz="1500" dirty="0">
                <a:latin typeface="Harlow Solid Italic" pitchFamily="82" charset="0"/>
              </a:rPr>
              <a:t>irán sembrando las más valiosas semillas del Arte y la Cultura, que sólo sus nobles corazones sensibles y generosos lo saben hacer</a:t>
            </a:r>
            <a:r>
              <a:rPr lang="es-PE" sz="1500" dirty="0" smtClean="0">
                <a:latin typeface="Harlow Solid Italic" pitchFamily="82" charset="0"/>
              </a:rPr>
              <a:t>.</a:t>
            </a:r>
          </a:p>
          <a:p>
            <a:pPr algn="just"/>
            <a:endParaRPr lang="es-PE" sz="1500" dirty="0">
              <a:latin typeface="Harlow Solid Italic" pitchFamily="82" charset="0"/>
            </a:endParaRPr>
          </a:p>
          <a:p>
            <a:pPr algn="just"/>
            <a:r>
              <a:rPr lang="es-PE" sz="1500" dirty="0">
                <a:latin typeface="Harlow Solid Italic" pitchFamily="82" charset="0"/>
              </a:rPr>
              <a:t>Que la prosperidad del Año Nuevo ilumine sus esperanzas y haga realidad sus sueños</a:t>
            </a:r>
            <a:r>
              <a:rPr lang="es-PE" sz="1500" dirty="0" smtClean="0">
                <a:latin typeface="Harlow Solid Italic" pitchFamily="82" charset="0"/>
              </a:rPr>
              <a:t>.</a:t>
            </a:r>
          </a:p>
          <a:p>
            <a:pPr algn="just"/>
            <a:endParaRPr lang="es-PE" sz="1500" dirty="0">
              <a:latin typeface="Harlow Solid Italic" pitchFamily="82" charset="0"/>
            </a:endParaRPr>
          </a:p>
          <a:p>
            <a:pPr algn="just"/>
            <a:r>
              <a:rPr lang="es-PE" sz="1500" b="1" dirty="0">
                <a:latin typeface="Harlow Solid Italic" pitchFamily="82" charset="0"/>
              </a:rPr>
              <a:t> Feliz Navidad,</a:t>
            </a:r>
            <a:r>
              <a:rPr lang="es-PE" sz="1500" dirty="0">
                <a:latin typeface="Harlow Solid Italic" pitchFamily="82" charset="0"/>
              </a:rPr>
              <a:t> un inmenso abrazo y los mejores deseos y bendiciones en este Año Nuevo, para ustedes, mis amigos del Arte y la Cultura.</a:t>
            </a:r>
          </a:p>
          <a:p>
            <a:pPr algn="just"/>
            <a:r>
              <a:rPr lang="es-PE" sz="1500" dirty="0">
                <a:latin typeface="Harlow Solid Italic" pitchFamily="82" charset="0"/>
              </a:rPr>
              <a:t>                                                                                  Elizabeth.</a:t>
            </a:r>
          </a:p>
          <a:p>
            <a:endParaRPr lang="es-PE" dirty="0"/>
          </a:p>
        </p:txBody>
      </p:sp>
      <p:pic>
        <p:nvPicPr>
          <p:cNvPr id="23" name="22 Imagen" descr="D:\marcos-navidenos.jpg"/>
          <p:cNvPicPr/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0495" y="3284984"/>
            <a:ext cx="3631565" cy="3399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23 Imagen" descr="D:\marcos-navidenos (2).jpg"/>
          <p:cNvPicPr/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359" y="3176938"/>
            <a:ext cx="3636404" cy="3399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24 Imagen" descr="D:\marcos-navidenos.jpg"/>
          <p:cNvPicPr/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254758"/>
            <a:ext cx="2441575" cy="228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25 Imagen" descr="D:\marcos-navidenos.jpg"/>
          <p:cNvPicPr/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277" y="4254758"/>
            <a:ext cx="2441575" cy="228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26 Imagen" descr="D:\marcos-navidenos.jpg"/>
          <p:cNvPicPr/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1272" y="4254758"/>
            <a:ext cx="2441575" cy="228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27 Imagen" descr="D:\marcos-navidenos.jpg"/>
          <p:cNvPicPr/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7064" y="4254758"/>
            <a:ext cx="2441575" cy="228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28 Imagen" descr="D:\marcos-navidenos.jpg"/>
          <p:cNvPicPr/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3683" y="4254758"/>
            <a:ext cx="2441575" cy="228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29 Imagen" descr="D:\marcos-navidenos.jpg"/>
          <p:cNvPicPr/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912" y="4225414"/>
            <a:ext cx="2441575" cy="228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30 Imagen" descr="D:\marcos-navidenos.jpg"/>
          <p:cNvPicPr/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5272" y="4193501"/>
            <a:ext cx="2441575" cy="228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31 Imagen" descr="D:\marcos-navidenos.jpg"/>
          <p:cNvPicPr/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3887" y="4415475"/>
            <a:ext cx="2441575" cy="228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32 Imagen" descr="D:\marcos-navidenos.jpg"/>
          <p:cNvPicPr/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4415475"/>
            <a:ext cx="2441575" cy="228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33 Imagen" descr="D:\marcos-navidenos.jpg"/>
          <p:cNvPicPr/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9494" y="4415475"/>
            <a:ext cx="2441575" cy="228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34 Imagen" descr="D:\marcos-navidenos.jpg"/>
          <p:cNvPicPr/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450" y="4378292"/>
            <a:ext cx="2441575" cy="2286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381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</Words>
  <Application>Microsoft Office PowerPoint</Application>
  <PresentationFormat>Presentación en pantalla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Pc</dc:creator>
  <cp:lastModifiedBy>Pc</cp:lastModifiedBy>
  <cp:revision>4</cp:revision>
  <dcterms:created xsi:type="dcterms:W3CDTF">2011-12-24T16:19:09Z</dcterms:created>
  <dcterms:modified xsi:type="dcterms:W3CDTF">2011-12-24T17:39:39Z</dcterms:modified>
</cp:coreProperties>
</file>